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4"/>
  </p:sldMasterIdLst>
  <p:notesMasterIdLst>
    <p:notesMasterId r:id="rId95"/>
  </p:notesMasterIdLst>
  <p:handoutMasterIdLst>
    <p:handoutMasterId r:id="rId96"/>
  </p:handoutMasterIdLst>
  <p:sldIdLst>
    <p:sldId id="319" r:id="rId5"/>
    <p:sldId id="277" r:id="rId6"/>
    <p:sldId id="362" r:id="rId7"/>
    <p:sldId id="385" r:id="rId8"/>
    <p:sldId id="256" r:id="rId9"/>
    <p:sldId id="431" r:id="rId10"/>
    <p:sldId id="374" r:id="rId11"/>
    <p:sldId id="338" r:id="rId12"/>
    <p:sldId id="445" r:id="rId13"/>
    <p:sldId id="448" r:id="rId14"/>
    <p:sldId id="527" r:id="rId15"/>
    <p:sldId id="510" r:id="rId16"/>
    <p:sldId id="526" r:id="rId17"/>
    <p:sldId id="532" r:id="rId18"/>
    <p:sldId id="388" r:id="rId19"/>
    <p:sldId id="265" r:id="rId20"/>
    <p:sldId id="533" r:id="rId21"/>
    <p:sldId id="377" r:id="rId22"/>
    <p:sldId id="451" r:id="rId23"/>
    <p:sldId id="519" r:id="rId24"/>
    <p:sldId id="492" r:id="rId25"/>
    <p:sldId id="354" r:id="rId26"/>
    <p:sldId id="375" r:id="rId27"/>
    <p:sldId id="545" r:id="rId28"/>
    <p:sldId id="556" r:id="rId29"/>
    <p:sldId id="558" r:id="rId30"/>
    <p:sldId id="463" r:id="rId31"/>
    <p:sldId id="470" r:id="rId32"/>
    <p:sldId id="540" r:id="rId33"/>
    <p:sldId id="541" r:id="rId34"/>
    <p:sldId id="542" r:id="rId35"/>
    <p:sldId id="523" r:id="rId36"/>
    <p:sldId id="547" r:id="rId37"/>
    <p:sldId id="563" r:id="rId38"/>
    <p:sldId id="548" r:id="rId39"/>
    <p:sldId id="447" r:id="rId40"/>
    <p:sldId id="347" r:id="rId41"/>
    <p:sldId id="348" r:id="rId42"/>
    <p:sldId id="496" r:id="rId43"/>
    <p:sldId id="518" r:id="rId44"/>
    <p:sldId id="494" r:id="rId45"/>
    <p:sldId id="358" r:id="rId46"/>
    <p:sldId id="373" r:id="rId47"/>
    <p:sldId id="454" r:id="rId48"/>
    <p:sldId id="465" r:id="rId49"/>
    <p:sldId id="466" r:id="rId50"/>
    <p:sldId id="513" r:id="rId51"/>
    <p:sldId id="520" r:id="rId52"/>
    <p:sldId id="543" r:id="rId53"/>
    <p:sldId id="568" r:id="rId54"/>
    <p:sldId id="569" r:id="rId55"/>
    <p:sldId id="570" r:id="rId56"/>
    <p:sldId id="482" r:id="rId57"/>
    <p:sldId id="564" r:id="rId58"/>
    <p:sldId id="565" r:id="rId59"/>
    <p:sldId id="567" r:id="rId60"/>
    <p:sldId id="453" r:id="rId61"/>
    <p:sldId id="378" r:id="rId62"/>
    <p:sldId id="409" r:id="rId63"/>
    <p:sldId id="355" r:id="rId64"/>
    <p:sldId id="491" r:id="rId65"/>
    <p:sldId id="371" r:id="rId66"/>
    <p:sldId id="536" r:id="rId67"/>
    <p:sldId id="423" r:id="rId68"/>
    <p:sldId id="450" r:id="rId69"/>
    <p:sldId id="512" r:id="rId70"/>
    <p:sldId id="535" r:id="rId71"/>
    <p:sldId id="530" r:id="rId72"/>
    <p:sldId id="468" r:id="rId73"/>
    <p:sldId id="538" r:id="rId74"/>
    <p:sldId id="471" r:id="rId75"/>
    <p:sldId id="551" r:id="rId76"/>
    <p:sldId id="539" r:id="rId77"/>
    <p:sldId id="553" r:id="rId78"/>
    <p:sldId id="490" r:id="rId79"/>
    <p:sldId id="552" r:id="rId80"/>
    <p:sldId id="421" r:id="rId81"/>
    <p:sldId id="422" r:id="rId82"/>
    <p:sldId id="489" r:id="rId83"/>
    <p:sldId id="432" r:id="rId84"/>
    <p:sldId id="517" r:id="rId85"/>
    <p:sldId id="479" r:id="rId86"/>
    <p:sldId id="430" r:id="rId87"/>
    <p:sldId id="417" r:id="rId88"/>
    <p:sldId id="416" r:id="rId89"/>
    <p:sldId id="399" r:id="rId90"/>
    <p:sldId id="474" r:id="rId91"/>
    <p:sldId id="571" r:id="rId92"/>
    <p:sldId id="476" r:id="rId93"/>
    <p:sldId id="477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all Content" id="{4522ABA4-1844-46D5-B942-C0540B1A8ACA}">
          <p14:sldIdLst>
            <p14:sldId id="319"/>
            <p14:sldId id="277"/>
            <p14:sldId id="362"/>
            <p14:sldId id="385"/>
            <p14:sldId id="256"/>
            <p14:sldId id="431"/>
          </p14:sldIdLst>
        </p14:section>
        <p14:section name="Individual section - Sakalasooriya S.A.H.A." id="{D7A40C0E-2B36-40D7-8709-F6F5E0AC9CA7}">
          <p14:sldIdLst>
            <p14:sldId id="374"/>
            <p14:sldId id="338"/>
            <p14:sldId id="445"/>
            <p14:sldId id="448"/>
            <p14:sldId id="527"/>
            <p14:sldId id="510"/>
            <p14:sldId id="526"/>
            <p14:sldId id="532"/>
            <p14:sldId id="388"/>
            <p14:sldId id="265"/>
            <p14:sldId id="533"/>
            <p14:sldId id="377"/>
            <p14:sldId id="451"/>
            <p14:sldId id="519"/>
            <p14:sldId id="492"/>
            <p14:sldId id="354"/>
          </p14:sldIdLst>
        </p14:section>
        <p14:section name="Individual section - Hameed M.S." id="{B2858809-E337-44D9-9351-5E60870E816B}">
          <p14:sldIdLst>
            <p14:sldId id="375"/>
            <p14:sldId id="545"/>
            <p14:sldId id="556"/>
            <p14:sldId id="558"/>
            <p14:sldId id="463"/>
            <p14:sldId id="470"/>
            <p14:sldId id="540"/>
            <p14:sldId id="541"/>
            <p14:sldId id="542"/>
            <p14:sldId id="523"/>
            <p14:sldId id="547"/>
            <p14:sldId id="563"/>
            <p14:sldId id="548"/>
            <p14:sldId id="447"/>
            <p14:sldId id="347"/>
            <p14:sldId id="348"/>
            <p14:sldId id="496"/>
            <p14:sldId id="518"/>
            <p14:sldId id="494"/>
            <p14:sldId id="358"/>
          </p14:sldIdLst>
        </p14:section>
        <p14:section name="Individual section - Jayasinghe D.T." id="{9316D244-4957-405D-ADFA-9D78C2F4675F}">
          <p14:sldIdLst>
            <p14:sldId id="373"/>
            <p14:sldId id="454"/>
            <p14:sldId id="465"/>
            <p14:sldId id="466"/>
            <p14:sldId id="513"/>
            <p14:sldId id="520"/>
            <p14:sldId id="543"/>
            <p14:sldId id="568"/>
            <p14:sldId id="569"/>
            <p14:sldId id="570"/>
            <p14:sldId id="482"/>
            <p14:sldId id="564"/>
            <p14:sldId id="565"/>
            <p14:sldId id="567"/>
            <p14:sldId id="453"/>
            <p14:sldId id="378"/>
            <p14:sldId id="409"/>
            <p14:sldId id="355"/>
            <p14:sldId id="491"/>
          </p14:sldIdLst>
        </p14:section>
        <p14:section name="Individual section - Dissanayake D.M.I.M." id="{D79BCFAD-B9EA-4674-846E-C490FC101704}">
          <p14:sldIdLst>
            <p14:sldId id="371"/>
            <p14:sldId id="536"/>
            <p14:sldId id="423"/>
            <p14:sldId id="450"/>
            <p14:sldId id="512"/>
            <p14:sldId id="535"/>
            <p14:sldId id="530"/>
            <p14:sldId id="468"/>
            <p14:sldId id="538"/>
            <p14:sldId id="471"/>
            <p14:sldId id="551"/>
            <p14:sldId id="539"/>
            <p14:sldId id="553"/>
            <p14:sldId id="490"/>
            <p14:sldId id="552"/>
            <p14:sldId id="421"/>
            <p14:sldId id="422"/>
            <p14:sldId id="489"/>
            <p14:sldId id="432"/>
            <p14:sldId id="517"/>
            <p14:sldId id="479"/>
            <p14:sldId id="430"/>
          </p14:sldIdLst>
        </p14:section>
        <p14:section name="Summary" id="{911D4B69-5E2D-4346-AB29-22C1810C2EA9}">
          <p14:sldIdLst>
            <p14:sldId id="417"/>
            <p14:sldId id="416"/>
            <p14:sldId id="399"/>
            <p14:sldId id="474"/>
            <p14:sldId id="571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7C"/>
    <a:srgbClr val="00BCD4"/>
    <a:srgbClr val="E35D5D"/>
    <a:srgbClr val="C97171"/>
    <a:srgbClr val="D699FF"/>
    <a:srgbClr val="D69CB1"/>
    <a:srgbClr val="FFE699"/>
    <a:srgbClr val="FEBF02"/>
    <a:srgbClr val="BFBFBF"/>
    <a:srgbClr val="DB9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D47FE-DBF6-4468-89E3-C6F404531CC3}" v="11" dt="2022-06-02T05:15:28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inghe D.T. it19075754" userId="S::it19075754@my.sliit.lk::0928ed96-6b6e-4465-a8f5-ae4f5c0fc376" providerId="AD" clId="Web-{AF4E065B-65AB-C6CE-1827-5D869B16AEE1}"/>
    <pc:docChg chg="modSld">
      <pc:chgData name="Jayasinghe D.T. it19075754" userId="S::it19075754@my.sliit.lk::0928ed96-6b6e-4465-a8f5-ae4f5c0fc376" providerId="AD" clId="Web-{AF4E065B-65AB-C6CE-1827-5D869B16AEE1}" dt="2022-05-24T16:59:15.005" v="120" actId="20577"/>
      <pc:docMkLst>
        <pc:docMk/>
      </pc:docMkLst>
      <pc:sldChg chg="modSp">
        <pc:chgData name="Jayasinghe D.T. it19075754" userId="S::it19075754@my.sliit.lk::0928ed96-6b6e-4465-a8f5-ae4f5c0fc376" providerId="AD" clId="Web-{AF4E065B-65AB-C6CE-1827-5D869B16AEE1}" dt="2022-05-24T16:59:15.005" v="120" actId="20577"/>
        <pc:sldMkLst>
          <pc:docMk/>
          <pc:sldMk cId="1858322254" sldId="482"/>
        </pc:sldMkLst>
        <pc:spChg chg="mod">
          <ac:chgData name="Jayasinghe D.T. it19075754" userId="S::it19075754@my.sliit.lk::0928ed96-6b6e-4465-a8f5-ae4f5c0fc376" providerId="AD" clId="Web-{AF4E065B-65AB-C6CE-1827-5D869B16AEE1}" dt="2022-05-24T16:56:16.205" v="94" actId="20577"/>
          <ac:spMkLst>
            <pc:docMk/>
            <pc:sldMk cId="1858322254" sldId="482"/>
            <ac:spMk id="51" creationId="{3A3E31E7-ECE9-7284-25ED-7833F37583ED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3:02.045" v="33" actId="20577"/>
          <ac:spMkLst>
            <pc:docMk/>
            <pc:sldMk cId="1858322254" sldId="482"/>
            <ac:spMk id="56" creationId="{926EB56A-DA85-05EA-8225-4BFBA2C25B47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1:58.700" v="26" actId="20577"/>
          <ac:spMkLst>
            <pc:docMk/>
            <pc:sldMk cId="1858322254" sldId="482"/>
            <ac:spMk id="59" creationId="{48057842-E542-614A-D444-E53F212FC235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4:33.813" v="58" actId="20577"/>
          <ac:spMkLst>
            <pc:docMk/>
            <pc:sldMk cId="1858322254" sldId="482"/>
            <ac:spMk id="61" creationId="{4C1B00C3-2370-4E33-DCC2-34097A2F9490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9:15.005" v="120" actId="20577"/>
          <ac:spMkLst>
            <pc:docMk/>
            <pc:sldMk cId="1858322254" sldId="482"/>
            <ac:spMk id="62" creationId="{E65CD3E9-26A9-5F6D-FCCC-8D8FE62BAC22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4:47.641" v="61" actId="20577"/>
          <ac:spMkLst>
            <pc:docMk/>
            <pc:sldMk cId="1858322254" sldId="482"/>
            <ac:spMk id="64" creationId="{E92806A3-CADF-7540-C0B3-D44978464242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7:36.066" v="111" actId="20577"/>
          <ac:spMkLst>
            <pc:docMk/>
            <pc:sldMk cId="1858322254" sldId="482"/>
            <ac:spMk id="65" creationId="{3E64FA78-93FB-C770-DA57-DD7BADEAF20A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5:56.064" v="92" actId="20577"/>
          <ac:spMkLst>
            <pc:docMk/>
            <pc:sldMk cId="1858322254" sldId="482"/>
            <ac:spMk id="67" creationId="{9077260F-5A40-C460-140B-240D7BED40D2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4:15.453" v="51" actId="20577"/>
          <ac:spMkLst>
            <pc:docMk/>
            <pc:sldMk cId="1858322254" sldId="482"/>
            <ac:spMk id="68" creationId="{7565953B-84CD-97A2-2D0B-4F8CBE9BECAB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5:48.345" v="89" actId="20577"/>
          <ac:spMkLst>
            <pc:docMk/>
            <pc:sldMk cId="1858322254" sldId="482"/>
            <ac:spMk id="70" creationId="{463427D9-234C-B43C-4D3B-219128915074}"/>
          </ac:spMkLst>
        </pc:spChg>
        <pc:spChg chg="mod">
          <ac:chgData name="Jayasinghe D.T. it19075754" userId="S::it19075754@my.sliit.lk::0928ed96-6b6e-4465-a8f5-ae4f5c0fc376" providerId="AD" clId="Web-{AF4E065B-65AB-C6CE-1827-5D869B16AEE1}" dt="2022-05-24T16:56:44.018" v="98" actId="20577"/>
          <ac:spMkLst>
            <pc:docMk/>
            <pc:sldMk cId="1858322254" sldId="482"/>
            <ac:spMk id="71" creationId="{EA6DB11E-87EA-454D-8940-6980F17E7D06}"/>
          </ac:spMkLst>
        </pc:spChg>
      </pc:sldChg>
      <pc:sldChg chg="modSp">
        <pc:chgData name="Jayasinghe D.T. it19075754" userId="S::it19075754@my.sliit.lk::0928ed96-6b6e-4465-a8f5-ae4f5c0fc376" providerId="AD" clId="Web-{AF4E065B-65AB-C6CE-1827-5D869B16AEE1}" dt="2022-05-24T16:40:24.404" v="0" actId="14100"/>
        <pc:sldMkLst>
          <pc:docMk/>
          <pc:sldMk cId="257918913" sldId="543"/>
        </pc:sldMkLst>
        <pc:spChg chg="mod">
          <ac:chgData name="Jayasinghe D.T. it19075754" userId="S::it19075754@my.sliit.lk::0928ed96-6b6e-4465-a8f5-ae4f5c0fc376" providerId="AD" clId="Web-{AF4E065B-65AB-C6CE-1827-5D869B16AEE1}" dt="2022-05-24T16:40:24.404" v="0" actId="14100"/>
          <ac:spMkLst>
            <pc:docMk/>
            <pc:sldMk cId="257918913" sldId="543"/>
            <ac:spMk id="2" creationId="{17200BDB-BE4F-FFEA-3A26-29A7E2F8933E}"/>
          </ac:spMkLst>
        </pc:spChg>
      </pc:sldChg>
      <pc:sldChg chg="modSp">
        <pc:chgData name="Jayasinghe D.T. it19075754" userId="S::it19075754@my.sliit.lk::0928ed96-6b6e-4465-a8f5-ae4f5c0fc376" providerId="AD" clId="Web-{AF4E065B-65AB-C6CE-1827-5D869B16AEE1}" dt="2022-05-24T16:42:18.594" v="5" actId="20577"/>
        <pc:sldMkLst>
          <pc:docMk/>
          <pc:sldMk cId="4183418640" sldId="568"/>
        </pc:sldMkLst>
        <pc:spChg chg="mod">
          <ac:chgData name="Jayasinghe D.T. it19075754" userId="S::it19075754@my.sliit.lk::0928ed96-6b6e-4465-a8f5-ae4f5c0fc376" providerId="AD" clId="Web-{AF4E065B-65AB-C6CE-1827-5D869B16AEE1}" dt="2022-05-24T16:42:18.594" v="5" actId="20577"/>
          <ac:spMkLst>
            <pc:docMk/>
            <pc:sldMk cId="4183418640" sldId="568"/>
            <ac:spMk id="12" creationId="{D9C9D4C3-1413-4E90-B832-84E11CB68AD3}"/>
          </ac:spMkLst>
        </pc:spChg>
      </pc:sldChg>
    </pc:docChg>
  </pc:docChgLst>
  <pc:docChgLst>
    <pc:chgData name="Jayasinghe D.T. it19075754" userId="S::it19075754@my.sliit.lk::0928ed96-6b6e-4465-a8f5-ae4f5c0fc376" providerId="AD" clId="Web-{2E2FD530-91EE-90DA-3352-E4591BCE0F24}"/>
    <pc:docChg chg="addSld delSld modSld modSection">
      <pc:chgData name="Jayasinghe D.T. it19075754" userId="S::it19075754@my.sliit.lk::0928ed96-6b6e-4465-a8f5-ae4f5c0fc376" providerId="AD" clId="Web-{2E2FD530-91EE-90DA-3352-E4591BCE0F24}" dt="2022-05-22T19:25:31.169" v="373" actId="1076"/>
      <pc:docMkLst>
        <pc:docMk/>
      </pc:docMkLst>
      <pc:sldChg chg="modSp">
        <pc:chgData name="Jayasinghe D.T. it19075754" userId="S::it19075754@my.sliit.lk::0928ed96-6b6e-4465-a8f5-ae4f5c0fc376" providerId="AD" clId="Web-{2E2FD530-91EE-90DA-3352-E4591BCE0F24}" dt="2022-05-22T08:38:32.937" v="21" actId="20577"/>
        <pc:sldMkLst>
          <pc:docMk/>
          <pc:sldMk cId="1073087918" sldId="355"/>
        </pc:sldMkLst>
        <pc:spChg chg="mod">
          <ac:chgData name="Jayasinghe D.T. it19075754" userId="S::it19075754@my.sliit.lk::0928ed96-6b6e-4465-a8f5-ae4f5c0fc376" providerId="AD" clId="Web-{2E2FD530-91EE-90DA-3352-E4591BCE0F24}" dt="2022-05-22T08:38:22.406" v="15" actId="20577"/>
          <ac:spMkLst>
            <pc:docMk/>
            <pc:sldMk cId="1073087918" sldId="355"/>
            <ac:spMk id="19" creationId="{6460B5FB-94AA-F1EE-C7CB-C42188F8C500}"/>
          </ac:spMkLst>
        </pc:spChg>
        <pc:spChg chg="mod">
          <ac:chgData name="Jayasinghe D.T. it19075754" userId="S::it19075754@my.sliit.lk::0928ed96-6b6e-4465-a8f5-ae4f5c0fc376" providerId="AD" clId="Web-{2E2FD530-91EE-90DA-3352-E4591BCE0F24}" dt="2022-05-22T08:38:32.937" v="21" actId="20577"/>
          <ac:spMkLst>
            <pc:docMk/>
            <pc:sldMk cId="1073087918" sldId="355"/>
            <ac:spMk id="23" creationId="{DCC2DC11-F727-FBC8-FECC-71283601AE07}"/>
          </ac:spMkLst>
        </pc:spChg>
        <pc:cxnChg chg="ord">
          <ac:chgData name="Jayasinghe D.T. it19075754" userId="S::it19075754@my.sliit.lk::0928ed96-6b6e-4465-a8f5-ae4f5c0fc376" providerId="AD" clId="Web-{2E2FD530-91EE-90DA-3352-E4591BCE0F24}" dt="2022-05-22T08:36:37.887" v="3"/>
          <ac:cxnSpMkLst>
            <pc:docMk/>
            <pc:sldMk cId="1073087918" sldId="355"/>
            <ac:cxnSpMk id="62" creationId="{231E40D3-990F-CB6D-AEEE-C1C907B3CC23}"/>
          </ac:cxnSpMkLst>
        </pc:cxnChg>
        <pc:cxnChg chg="mod">
          <ac:chgData name="Jayasinghe D.T. it19075754" userId="S::it19075754@my.sliit.lk::0928ed96-6b6e-4465-a8f5-ae4f5c0fc376" providerId="AD" clId="Web-{2E2FD530-91EE-90DA-3352-E4591BCE0F24}" dt="2022-05-22T08:35:47.808" v="2" actId="1076"/>
          <ac:cxnSpMkLst>
            <pc:docMk/>
            <pc:sldMk cId="1073087918" sldId="355"/>
            <ac:cxnSpMk id="70" creationId="{AC4B8573-D161-4B57-DBD3-DD4A417339E1}"/>
          </ac:cxnSpMkLst>
        </pc:cxnChg>
        <pc:cxnChg chg="mod">
          <ac:chgData name="Jayasinghe D.T. it19075754" userId="S::it19075754@my.sliit.lk::0928ed96-6b6e-4465-a8f5-ae4f5c0fc376" providerId="AD" clId="Web-{2E2FD530-91EE-90DA-3352-E4591BCE0F24}" dt="2022-05-22T08:35:43.120" v="1" actId="1076"/>
          <ac:cxnSpMkLst>
            <pc:docMk/>
            <pc:sldMk cId="1073087918" sldId="355"/>
            <ac:cxnSpMk id="83" creationId="{9F8F33FD-B367-B29F-DC86-1904FA75F4BD}"/>
          </ac:cxnSpMkLst>
        </pc:cxnChg>
        <pc:cxnChg chg="mod">
          <ac:chgData name="Jayasinghe D.T. it19075754" userId="S::it19075754@my.sliit.lk::0928ed96-6b6e-4465-a8f5-ae4f5c0fc376" providerId="AD" clId="Web-{2E2FD530-91EE-90DA-3352-E4591BCE0F24}" dt="2022-05-22T08:35:01.432" v="0" actId="1076"/>
          <ac:cxnSpMkLst>
            <pc:docMk/>
            <pc:sldMk cId="1073087918" sldId="355"/>
            <ac:cxnSpMk id="100" creationId="{111A0BD4-EF14-F6AE-9507-84625E6789A3}"/>
          </ac:cxnSpMkLst>
        </pc:cxnChg>
      </pc:sldChg>
      <pc:sldChg chg="addSp">
        <pc:chgData name="Jayasinghe D.T. it19075754" userId="S::it19075754@my.sliit.lk::0928ed96-6b6e-4465-a8f5-ae4f5c0fc376" providerId="AD" clId="Web-{2E2FD530-91EE-90DA-3352-E4591BCE0F24}" dt="2022-05-22T09:41:27.152" v="37"/>
        <pc:sldMkLst>
          <pc:docMk/>
          <pc:sldMk cId="3029699029" sldId="373"/>
        </pc:sldMkLst>
        <pc:spChg chg="add">
          <ac:chgData name="Jayasinghe D.T. it19075754" userId="S::it19075754@my.sliit.lk::0928ed96-6b6e-4465-a8f5-ae4f5c0fc376" providerId="AD" clId="Web-{2E2FD530-91EE-90DA-3352-E4591BCE0F24}" dt="2022-05-22T09:41:27.152" v="37"/>
          <ac:spMkLst>
            <pc:docMk/>
            <pc:sldMk cId="3029699029" sldId="373"/>
            <ac:spMk id="2" creationId="{D0305D5B-9037-B7C1-B6EB-3393FD753B99}"/>
          </ac:spMkLst>
        </pc:spChg>
      </pc:sldChg>
      <pc:sldChg chg="modSp">
        <pc:chgData name="Jayasinghe D.T. it19075754" userId="S::it19075754@my.sliit.lk::0928ed96-6b6e-4465-a8f5-ae4f5c0fc376" providerId="AD" clId="Web-{2E2FD530-91EE-90DA-3352-E4591BCE0F24}" dt="2022-05-22T19:25:31.169" v="373" actId="1076"/>
        <pc:sldMkLst>
          <pc:docMk/>
          <pc:sldMk cId="3063793816" sldId="424"/>
        </pc:sldMkLst>
        <pc:spChg chg="mod">
          <ac:chgData name="Jayasinghe D.T. it19075754" userId="S::it19075754@my.sliit.lk::0928ed96-6b6e-4465-a8f5-ae4f5c0fc376" providerId="AD" clId="Web-{2E2FD530-91EE-90DA-3352-E4591BCE0F24}" dt="2022-05-22T19:25:06.293" v="369" actId="20577"/>
          <ac:spMkLst>
            <pc:docMk/>
            <pc:sldMk cId="3063793816" sldId="424"/>
            <ac:spMk id="9" creationId="{03B61C13-C40B-4D6B-80B4-2E4169C4C3B1}"/>
          </ac:spMkLst>
        </pc:spChg>
        <pc:spChg chg="mod">
          <ac:chgData name="Jayasinghe D.T. it19075754" userId="S::it19075754@my.sliit.lk::0928ed96-6b6e-4465-a8f5-ae4f5c0fc376" providerId="AD" clId="Web-{2E2FD530-91EE-90DA-3352-E4591BCE0F24}" dt="2022-05-22T19:25:31.169" v="373" actId="1076"/>
          <ac:spMkLst>
            <pc:docMk/>
            <pc:sldMk cId="3063793816" sldId="424"/>
            <ac:spMk id="14" creationId="{D2D6F9F1-D416-BCE4-23AD-9B28FDD5065D}"/>
          </ac:spMkLst>
        </pc:spChg>
        <pc:picChg chg="mod">
          <ac:chgData name="Jayasinghe D.T. it19075754" userId="S::it19075754@my.sliit.lk::0928ed96-6b6e-4465-a8f5-ae4f5c0fc376" providerId="AD" clId="Web-{2E2FD530-91EE-90DA-3352-E4591BCE0F24}" dt="2022-05-22T19:23:54.745" v="346" actId="1076"/>
          <ac:picMkLst>
            <pc:docMk/>
            <pc:sldMk cId="3063793816" sldId="424"/>
            <ac:picMk id="3" creationId="{3EC5418C-8A75-4133-9D7F-B4AC2E67757D}"/>
          </ac:picMkLst>
        </pc:picChg>
      </pc:sldChg>
      <pc:sldChg chg="modSp">
        <pc:chgData name="Jayasinghe D.T. it19075754" userId="S::it19075754@my.sliit.lk::0928ed96-6b6e-4465-a8f5-ae4f5c0fc376" providerId="AD" clId="Web-{2E2FD530-91EE-90DA-3352-E4591BCE0F24}" dt="2022-05-22T18:43:42.142" v="288" actId="20577"/>
        <pc:sldMkLst>
          <pc:docMk/>
          <pc:sldMk cId="1540666926" sldId="457"/>
        </pc:sldMkLst>
        <pc:spChg chg="mod">
          <ac:chgData name="Jayasinghe D.T. it19075754" userId="S::it19075754@my.sliit.lk::0928ed96-6b6e-4465-a8f5-ae4f5c0fc376" providerId="AD" clId="Web-{2E2FD530-91EE-90DA-3352-E4591BCE0F24}" dt="2022-05-22T18:41:25.279" v="285" actId="20577"/>
          <ac:spMkLst>
            <pc:docMk/>
            <pc:sldMk cId="1540666926" sldId="457"/>
            <ac:spMk id="15" creationId="{74080D97-908A-45A0-A360-1E25A2B6D605}"/>
          </ac:spMkLst>
        </pc:spChg>
        <pc:spChg chg="mod">
          <ac:chgData name="Jayasinghe D.T. it19075754" userId="S::it19075754@my.sliit.lk::0928ed96-6b6e-4465-a8f5-ae4f5c0fc376" providerId="AD" clId="Web-{2E2FD530-91EE-90DA-3352-E4591BCE0F24}" dt="2022-05-22T18:43:38.079" v="287" actId="20577"/>
          <ac:spMkLst>
            <pc:docMk/>
            <pc:sldMk cId="1540666926" sldId="457"/>
            <ac:spMk id="18" creationId="{D9C72B03-EBA8-3CA8-617D-5108559603A3}"/>
          </ac:spMkLst>
        </pc:spChg>
        <pc:spChg chg="mod">
          <ac:chgData name="Jayasinghe D.T. it19075754" userId="S::it19075754@my.sliit.lk::0928ed96-6b6e-4465-a8f5-ae4f5c0fc376" providerId="AD" clId="Web-{2E2FD530-91EE-90DA-3352-E4591BCE0F24}" dt="2022-05-22T18:43:42.142" v="288" actId="20577"/>
          <ac:spMkLst>
            <pc:docMk/>
            <pc:sldMk cId="1540666926" sldId="457"/>
            <ac:spMk id="22" creationId="{AECDA9D0-A89C-A75D-0F81-15DB0A8E1C36}"/>
          </ac:spMkLst>
        </pc:spChg>
      </pc:sldChg>
      <pc:sldChg chg="addSp modSp">
        <pc:chgData name="Jayasinghe D.T. it19075754" userId="S::it19075754@my.sliit.lk::0928ed96-6b6e-4465-a8f5-ae4f5c0fc376" providerId="AD" clId="Web-{2E2FD530-91EE-90DA-3352-E4591BCE0F24}" dt="2022-05-22T10:04:14.419" v="76" actId="1076"/>
        <pc:sldMkLst>
          <pc:docMk/>
          <pc:sldMk cId="549149508" sldId="513"/>
        </pc:sldMkLst>
        <pc:spChg chg="add mod">
          <ac:chgData name="Jayasinghe D.T. it19075754" userId="S::it19075754@my.sliit.lk::0928ed96-6b6e-4465-a8f5-ae4f5c0fc376" providerId="AD" clId="Web-{2E2FD530-91EE-90DA-3352-E4591BCE0F24}" dt="2022-05-22T10:04:14.309" v="64" actId="1076"/>
          <ac:spMkLst>
            <pc:docMk/>
            <pc:sldMk cId="549149508" sldId="513"/>
            <ac:spMk id="2" creationId="{5E6C7685-A7F3-7075-81F9-FA9AD131779E}"/>
          </ac:spMkLst>
        </pc:spChg>
        <pc:spChg chg="add mod">
          <ac:chgData name="Jayasinghe D.T. it19075754" userId="S::it19075754@my.sliit.lk::0928ed96-6b6e-4465-a8f5-ae4f5c0fc376" providerId="AD" clId="Web-{2E2FD530-91EE-90DA-3352-E4591BCE0F24}" dt="2022-05-22T10:04:14.356" v="68" actId="1076"/>
          <ac:spMkLst>
            <pc:docMk/>
            <pc:sldMk cId="549149508" sldId="513"/>
            <ac:spMk id="17" creationId="{9E367771-060F-39F7-B8A9-DC5D14D42B30}"/>
          </ac:spMkLst>
        </pc:spChg>
        <pc:spChg chg="add mod">
          <ac:chgData name="Jayasinghe D.T. it19075754" userId="S::it19075754@my.sliit.lk::0928ed96-6b6e-4465-a8f5-ae4f5c0fc376" providerId="AD" clId="Web-{2E2FD530-91EE-90DA-3352-E4591BCE0F24}" dt="2022-05-22T10:04:14.356" v="69" actId="1076"/>
          <ac:spMkLst>
            <pc:docMk/>
            <pc:sldMk cId="549149508" sldId="513"/>
            <ac:spMk id="19" creationId="{801F9ADB-923D-1112-84AC-F560EEDE4022}"/>
          </ac:spMkLst>
        </pc:spChg>
        <pc:spChg chg="add mod">
          <ac:chgData name="Jayasinghe D.T. it19075754" userId="S::it19075754@my.sliit.lk::0928ed96-6b6e-4465-a8f5-ae4f5c0fc376" providerId="AD" clId="Web-{2E2FD530-91EE-90DA-3352-E4591BCE0F24}" dt="2022-05-22T10:04:14.387" v="72" actId="1076"/>
          <ac:spMkLst>
            <pc:docMk/>
            <pc:sldMk cId="549149508" sldId="513"/>
            <ac:spMk id="25" creationId="{F62BBCD6-24EE-A0B6-C0F6-2BB1E883BE33}"/>
          </ac:spMkLst>
        </pc:spChg>
        <pc:spChg chg="add mod">
          <ac:chgData name="Jayasinghe D.T. it19075754" userId="S::it19075754@my.sliit.lk::0928ed96-6b6e-4465-a8f5-ae4f5c0fc376" providerId="AD" clId="Web-{2E2FD530-91EE-90DA-3352-E4591BCE0F24}" dt="2022-05-22T10:04:14.403" v="74" actId="1076"/>
          <ac:spMkLst>
            <pc:docMk/>
            <pc:sldMk cId="549149508" sldId="513"/>
            <ac:spMk id="29" creationId="{A86D1E0D-8982-12BE-7BEA-59B82B9E587E}"/>
          </ac:spMkLst>
        </pc:spChg>
        <pc:grpChg chg="add mod">
          <ac:chgData name="Jayasinghe D.T. it19075754" userId="S::it19075754@my.sliit.lk::0928ed96-6b6e-4465-a8f5-ae4f5c0fc376" providerId="AD" clId="Web-{2E2FD530-91EE-90DA-3352-E4591BCE0F24}" dt="2022-05-22T10:04:14.325" v="65" actId="1076"/>
          <ac:grpSpMkLst>
            <pc:docMk/>
            <pc:sldMk cId="549149508" sldId="513"/>
            <ac:grpSpMk id="3" creationId="{02D97912-730C-B352-FE85-D1D269503FE4}"/>
          </ac:grpSpMkLst>
        </pc:grpChg>
        <pc:grpChg chg="add mod">
          <ac:chgData name="Jayasinghe D.T. it19075754" userId="S::it19075754@my.sliit.lk::0928ed96-6b6e-4465-a8f5-ae4f5c0fc376" providerId="AD" clId="Web-{2E2FD530-91EE-90DA-3352-E4591BCE0F24}" dt="2022-05-22T10:04:14.341" v="66" actId="1076"/>
          <ac:grpSpMkLst>
            <pc:docMk/>
            <pc:sldMk cId="549149508" sldId="513"/>
            <ac:grpSpMk id="5" creationId="{68D95D32-D618-F06A-0682-1C75F58F6524}"/>
          </ac:grpSpMkLst>
        </pc:grpChg>
        <pc:picChg chg="add mod">
          <ac:chgData name="Jayasinghe D.T. it19075754" userId="S::it19075754@my.sliit.lk::0928ed96-6b6e-4465-a8f5-ae4f5c0fc376" providerId="AD" clId="Web-{2E2FD530-91EE-90DA-3352-E4591BCE0F24}" dt="2022-05-22T10:04:14.341" v="67" actId="1076"/>
          <ac:picMkLst>
            <pc:docMk/>
            <pc:sldMk cId="549149508" sldId="513"/>
            <ac:picMk id="15" creationId="{0E42F5E8-9438-7009-CEC0-5B18C93CF65F}"/>
          </ac:picMkLst>
        </pc:picChg>
        <pc:picChg chg="add mod">
          <ac:chgData name="Jayasinghe D.T. it19075754" userId="S::it19075754@my.sliit.lk::0928ed96-6b6e-4465-a8f5-ae4f5c0fc376" providerId="AD" clId="Web-{2E2FD530-91EE-90DA-3352-E4591BCE0F24}" dt="2022-05-22T10:04:14.372" v="70" actId="1076"/>
          <ac:picMkLst>
            <pc:docMk/>
            <pc:sldMk cId="549149508" sldId="513"/>
            <ac:picMk id="21" creationId="{A58F5207-61A4-7410-30B0-8B7FB442C0E3}"/>
          </ac:picMkLst>
        </pc:picChg>
        <pc:picChg chg="add mod">
          <ac:chgData name="Jayasinghe D.T. it19075754" userId="S::it19075754@my.sliit.lk::0928ed96-6b6e-4465-a8f5-ae4f5c0fc376" providerId="AD" clId="Web-{2E2FD530-91EE-90DA-3352-E4591BCE0F24}" dt="2022-05-22T10:04:14.372" v="71" actId="1076"/>
          <ac:picMkLst>
            <pc:docMk/>
            <pc:sldMk cId="549149508" sldId="513"/>
            <ac:picMk id="23" creationId="{BF7BFA54-495F-9C28-AC5D-A9F994B129D7}"/>
          </ac:picMkLst>
        </pc:picChg>
        <pc:picChg chg="add mod">
          <ac:chgData name="Jayasinghe D.T. it19075754" userId="S::it19075754@my.sliit.lk::0928ed96-6b6e-4465-a8f5-ae4f5c0fc376" providerId="AD" clId="Web-{2E2FD530-91EE-90DA-3352-E4591BCE0F24}" dt="2022-05-22T10:04:14.387" v="73" actId="1076"/>
          <ac:picMkLst>
            <pc:docMk/>
            <pc:sldMk cId="549149508" sldId="513"/>
            <ac:picMk id="27" creationId="{78956F9D-770E-7CBD-2920-0BDEF4DF7893}"/>
          </ac:picMkLst>
        </pc:picChg>
        <pc:picChg chg="add mod">
          <ac:chgData name="Jayasinghe D.T. it19075754" userId="S::it19075754@my.sliit.lk::0928ed96-6b6e-4465-a8f5-ae4f5c0fc376" providerId="AD" clId="Web-{2E2FD530-91EE-90DA-3352-E4591BCE0F24}" dt="2022-05-22T10:04:14.403" v="75" actId="1076"/>
          <ac:picMkLst>
            <pc:docMk/>
            <pc:sldMk cId="549149508" sldId="513"/>
            <ac:picMk id="31" creationId="{0164251E-8FD2-D7B7-9C2B-A022B41B4A79}"/>
          </ac:picMkLst>
        </pc:picChg>
        <pc:cxnChg chg="add mod">
          <ac:chgData name="Jayasinghe D.T. it19075754" userId="S::it19075754@my.sliit.lk::0928ed96-6b6e-4465-a8f5-ae4f5c0fc376" providerId="AD" clId="Web-{2E2FD530-91EE-90DA-3352-E4591BCE0F24}" dt="2022-05-22T10:04:14.419" v="76" actId="1076"/>
          <ac:cxnSpMkLst>
            <pc:docMk/>
            <pc:sldMk cId="549149508" sldId="513"/>
            <ac:cxnSpMk id="33" creationId="{A8078197-2FBF-307A-9F4A-FB8BBBEDE9F5}"/>
          </ac:cxnSpMkLst>
        </pc:cxnChg>
      </pc:sldChg>
      <pc:sldChg chg="addSp delSp modSp new">
        <pc:chgData name="Jayasinghe D.T. it19075754" userId="S::it19075754@my.sliit.lk::0928ed96-6b6e-4465-a8f5-ae4f5c0fc376" providerId="AD" clId="Web-{2E2FD530-91EE-90DA-3352-E4591BCE0F24}" dt="2022-05-22T18:57:31.567" v="343"/>
        <pc:sldMkLst>
          <pc:docMk/>
          <pc:sldMk cId="518841831" sldId="520"/>
        </pc:sldMkLst>
        <pc:spChg chg="del">
          <ac:chgData name="Jayasinghe D.T. it19075754" userId="S::it19075754@my.sliit.lk::0928ed96-6b6e-4465-a8f5-ae4f5c0fc376" providerId="AD" clId="Web-{2E2FD530-91EE-90DA-3352-E4591BCE0F24}" dt="2022-05-22T08:44:10.494" v="25"/>
          <ac:spMkLst>
            <pc:docMk/>
            <pc:sldMk cId="518841831" sldId="520"/>
            <ac:spMk id="2" creationId="{A3C11EBC-C991-00ED-A3D6-7C81DE0FFA1C}"/>
          </ac:spMkLst>
        </pc:spChg>
        <pc:spChg chg="del">
          <ac:chgData name="Jayasinghe D.T. it19075754" userId="S::it19075754@my.sliit.lk::0928ed96-6b6e-4465-a8f5-ae4f5c0fc376" providerId="AD" clId="Web-{2E2FD530-91EE-90DA-3352-E4591BCE0F24}" dt="2022-05-22T08:44:10.494" v="24"/>
          <ac:spMkLst>
            <pc:docMk/>
            <pc:sldMk cId="518841831" sldId="520"/>
            <ac:spMk id="3" creationId="{E62A9883-1CE6-2EC7-78E3-883F9B343445}"/>
          </ac:spMkLst>
        </pc:spChg>
        <pc:spChg chg="del">
          <ac:chgData name="Jayasinghe D.T. it19075754" userId="S::it19075754@my.sliit.lk::0928ed96-6b6e-4465-a8f5-ae4f5c0fc376" providerId="AD" clId="Web-{2E2FD530-91EE-90DA-3352-E4591BCE0F24}" dt="2022-05-22T08:44:10.494" v="23"/>
          <ac:spMkLst>
            <pc:docMk/>
            <pc:sldMk cId="518841831" sldId="520"/>
            <ac:spMk id="5" creationId="{DC3BBBDF-486B-94C5-F09C-F46AE6176F2E}"/>
          </ac:spMkLst>
        </pc:spChg>
        <pc:graphicFrameChg chg="mod modGraphic">
          <ac:chgData name="Jayasinghe D.T. it19075754" userId="S::it19075754@my.sliit.lk::0928ed96-6b6e-4465-a8f5-ae4f5c0fc376" providerId="AD" clId="Web-{2E2FD530-91EE-90DA-3352-E4591BCE0F24}" dt="2022-05-22T18:57:31.567" v="343"/>
          <ac:graphicFrameMkLst>
            <pc:docMk/>
            <pc:sldMk cId="518841831" sldId="520"/>
            <ac:graphicFrameMk id="6" creationId="{2139D27C-99DD-062F-43B3-7D116431F53B}"/>
          </ac:graphicFrameMkLst>
        </pc:graphicFrameChg>
        <pc:graphicFrameChg chg="add del mod modGraphic">
          <ac:chgData name="Jayasinghe D.T. it19075754" userId="S::it19075754@my.sliit.lk::0928ed96-6b6e-4465-a8f5-ae4f5c0fc376" providerId="AD" clId="Web-{2E2FD530-91EE-90DA-3352-E4591BCE0F24}" dt="2022-05-22T08:44:38.948" v="29"/>
          <ac:graphicFrameMkLst>
            <pc:docMk/>
            <pc:sldMk cId="518841831" sldId="520"/>
            <ac:graphicFrameMk id="7" creationId="{96DF53E0-7245-4223-557B-39C512B86D12}"/>
          </ac:graphicFrameMkLst>
        </pc:graphicFrameChg>
      </pc:sldChg>
      <pc:sldChg chg="add del">
        <pc:chgData name="Jayasinghe D.T. it19075754" userId="S::it19075754@my.sliit.lk::0928ed96-6b6e-4465-a8f5-ae4f5c0fc376" providerId="AD" clId="Web-{2E2FD530-91EE-90DA-3352-E4591BCE0F24}" dt="2022-05-22T19:24:10.308" v="348"/>
        <pc:sldMkLst>
          <pc:docMk/>
          <pc:sldMk cId="2437371541" sldId="544"/>
        </pc:sldMkLst>
      </pc:sldChg>
    </pc:docChg>
  </pc:docChgLst>
  <pc:docChgLst>
    <pc:chgData name="Jayasinghe D.T. it19075754" userId="0928ed96-6b6e-4465-a8f5-ae4f5c0fc376" providerId="ADAL" clId="{A01E6CF5-40A3-EE40-BDFB-155F5512E589}"/>
    <pc:docChg chg="undo custSel addSld modSld modSection">
      <pc:chgData name="Jayasinghe D.T. it19075754" userId="0928ed96-6b6e-4465-a8f5-ae4f5c0fc376" providerId="ADAL" clId="{A01E6CF5-40A3-EE40-BDFB-155F5512E589}" dt="2022-05-24T16:40:41.414" v="1328" actId="313"/>
      <pc:docMkLst>
        <pc:docMk/>
      </pc:docMkLst>
      <pc:sldChg chg="modSp mod">
        <pc:chgData name="Jayasinghe D.T. it19075754" userId="0928ed96-6b6e-4465-a8f5-ae4f5c0fc376" providerId="ADAL" clId="{A01E6CF5-40A3-EE40-BDFB-155F5512E589}" dt="2022-05-23T19:39:41.949" v="1236" actId="27636"/>
        <pc:sldMkLst>
          <pc:docMk/>
          <pc:sldMk cId="679630854" sldId="348"/>
        </pc:sldMkLst>
        <pc:spChg chg="mod">
          <ac:chgData name="Jayasinghe D.T. it19075754" userId="0928ed96-6b6e-4465-a8f5-ae4f5c0fc376" providerId="ADAL" clId="{A01E6CF5-40A3-EE40-BDFB-155F5512E589}" dt="2022-05-23T19:39:41.949" v="1236" actId="27636"/>
          <ac:spMkLst>
            <pc:docMk/>
            <pc:sldMk cId="679630854" sldId="348"/>
            <ac:spMk id="5" creationId="{614B3B4A-41E3-4B99-A856-54ACF5CCFFEF}"/>
          </ac:spMkLst>
        </pc:spChg>
      </pc:sldChg>
      <pc:sldChg chg="modSp mod">
        <pc:chgData name="Jayasinghe D.T. it19075754" userId="0928ed96-6b6e-4465-a8f5-ae4f5c0fc376" providerId="ADAL" clId="{A01E6CF5-40A3-EE40-BDFB-155F5512E589}" dt="2022-05-23T19:39:41.905" v="1233" actId="27636"/>
        <pc:sldMkLst>
          <pc:docMk/>
          <pc:sldMk cId="2805459975" sldId="354"/>
        </pc:sldMkLst>
        <pc:spChg chg="mod">
          <ac:chgData name="Jayasinghe D.T. it19075754" userId="0928ed96-6b6e-4465-a8f5-ae4f5c0fc376" providerId="ADAL" clId="{A01E6CF5-40A3-EE40-BDFB-155F5512E589}" dt="2022-05-23T19:39:41.905" v="1233" actId="27636"/>
          <ac:spMkLst>
            <pc:docMk/>
            <pc:sldMk cId="2805459975" sldId="354"/>
            <ac:spMk id="3" creationId="{7EBE3555-8168-4DEE-B3B9-3186A75E168A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2T08:33:49.948" v="494" actId="1036"/>
        <pc:sldMkLst>
          <pc:docMk/>
          <pc:sldMk cId="1073087918" sldId="355"/>
        </pc:sldMkLst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3" creationId="{D379C7AD-3AE3-858F-FAD7-8A7C159B2EAB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5" creationId="{E0165A1D-3F63-575F-7701-669ACB7E585C}"/>
          </ac:spMkLst>
        </pc:spChg>
        <pc:spChg chg="add del mod">
          <ac:chgData name="Jayasinghe D.T. it19075754" userId="0928ed96-6b6e-4465-a8f5-ae4f5c0fc376" providerId="ADAL" clId="{A01E6CF5-40A3-EE40-BDFB-155F5512E589}" dt="2022-05-22T08:13:31.121" v="167" actId="478"/>
          <ac:spMkLst>
            <pc:docMk/>
            <pc:sldMk cId="1073087918" sldId="355"/>
            <ac:spMk id="7" creationId="{04801B46-2248-F3A2-2EE0-F6A0231208CF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9" creationId="{B1FA7B3D-A98C-83FE-0882-313BA7FAC590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11" creationId="{092025BA-BC22-AF27-0D5F-FB6036223E7B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15" creationId="{D018B976-BD66-75D9-92E4-6C3C9FE11627}"/>
          </ac:spMkLst>
        </pc:spChg>
        <pc:spChg chg="add del mod">
          <ac:chgData name="Jayasinghe D.T. it19075754" userId="0928ed96-6b6e-4465-a8f5-ae4f5c0fc376" providerId="ADAL" clId="{A01E6CF5-40A3-EE40-BDFB-155F5512E589}" dt="2022-05-22T08:11:30.125" v="127" actId="478"/>
          <ac:spMkLst>
            <pc:docMk/>
            <pc:sldMk cId="1073087918" sldId="355"/>
            <ac:spMk id="16" creationId="{4468EE79-BD7E-A14B-A1C5-BB01F6AEE141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17" creationId="{08D656C6-AFCD-EE14-18D5-EB377257A3B1}"/>
          </ac:spMkLst>
        </pc:spChg>
        <pc:spChg chg="add del mod">
          <ac:chgData name="Jayasinghe D.T. it19075754" userId="0928ed96-6b6e-4465-a8f5-ae4f5c0fc376" providerId="ADAL" clId="{A01E6CF5-40A3-EE40-BDFB-155F5512E589}" dt="2022-05-22T08:11:29.148" v="126" actId="478"/>
          <ac:spMkLst>
            <pc:docMk/>
            <pc:sldMk cId="1073087918" sldId="355"/>
            <ac:spMk id="18" creationId="{09AC376A-EB3F-DE2B-81CD-F0AC461D0DB7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19" creationId="{6460B5FB-94AA-F1EE-C7CB-C42188F8C500}"/>
          </ac:spMkLst>
        </pc:spChg>
        <pc:spChg chg="add del mod">
          <ac:chgData name="Jayasinghe D.T. it19075754" userId="0928ed96-6b6e-4465-a8f5-ae4f5c0fc376" providerId="ADAL" clId="{A01E6CF5-40A3-EE40-BDFB-155F5512E589}" dt="2022-05-22T08:11:28.077" v="125" actId="478"/>
          <ac:spMkLst>
            <pc:docMk/>
            <pc:sldMk cId="1073087918" sldId="355"/>
            <ac:spMk id="20" creationId="{B8D9F9FA-0F55-A7CE-4F84-C4F1E2809C03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21" creationId="{F5F09929-5A14-433F-A821-6790562ED318}"/>
          </ac:spMkLst>
        </pc:spChg>
        <pc:spChg chg="add del mod">
          <ac:chgData name="Jayasinghe D.T. it19075754" userId="0928ed96-6b6e-4465-a8f5-ae4f5c0fc376" providerId="ADAL" clId="{A01E6CF5-40A3-EE40-BDFB-155F5512E589}" dt="2022-05-22T08:12:56.090" v="150" actId="478"/>
          <ac:spMkLst>
            <pc:docMk/>
            <pc:sldMk cId="1073087918" sldId="355"/>
            <ac:spMk id="22" creationId="{66E24D07-3537-5817-88BA-3D73AAC7DF05}"/>
          </ac:spMkLst>
        </pc:spChg>
        <pc:spChg chg="mod">
          <ac:chgData name="Jayasinghe D.T. it19075754" userId="0928ed96-6b6e-4465-a8f5-ae4f5c0fc376" providerId="ADAL" clId="{A01E6CF5-40A3-EE40-BDFB-155F5512E589}" dt="2022-05-22T08:32:49.485" v="484" actId="164"/>
          <ac:spMkLst>
            <pc:docMk/>
            <pc:sldMk cId="1073087918" sldId="355"/>
            <ac:spMk id="23" creationId="{DCC2DC11-F727-FBC8-FECC-71283601AE07}"/>
          </ac:spMkLst>
        </pc:spChg>
        <pc:spChg chg="add del mod">
          <ac:chgData name="Jayasinghe D.T. it19075754" userId="0928ed96-6b6e-4465-a8f5-ae4f5c0fc376" providerId="ADAL" clId="{A01E6CF5-40A3-EE40-BDFB-155F5512E589}" dt="2022-05-22T08:12:57.442" v="151" actId="478"/>
          <ac:spMkLst>
            <pc:docMk/>
            <pc:sldMk cId="1073087918" sldId="355"/>
            <ac:spMk id="24" creationId="{267A1933-9FEA-61FE-DFB3-35ADA8FD3687}"/>
          </ac:spMkLst>
        </pc:spChg>
        <pc:spChg chg="add del mod">
          <ac:chgData name="Jayasinghe D.T. it19075754" userId="0928ed96-6b6e-4465-a8f5-ae4f5c0fc376" providerId="ADAL" clId="{A01E6CF5-40A3-EE40-BDFB-155F5512E589}" dt="2022-05-22T08:32:35.106" v="483" actId="478"/>
          <ac:spMkLst>
            <pc:docMk/>
            <pc:sldMk cId="1073087918" sldId="355"/>
            <ac:spMk id="102" creationId="{B4071F17-9F6A-BB61-2D63-2684E5C72B6D}"/>
          </ac:spMkLst>
        </pc:spChg>
        <pc:grpChg chg="add mod">
          <ac:chgData name="Jayasinghe D.T. it19075754" userId="0928ed96-6b6e-4465-a8f5-ae4f5c0fc376" providerId="ADAL" clId="{A01E6CF5-40A3-EE40-BDFB-155F5512E589}" dt="2022-05-22T08:31:30.758" v="478" actId="164"/>
          <ac:grpSpMkLst>
            <pc:docMk/>
            <pc:sldMk cId="1073087918" sldId="355"/>
            <ac:grpSpMk id="101" creationId="{59D3460F-C57C-B7F1-2F97-9ED8E9C0F9EE}"/>
          </ac:grpSpMkLst>
        </pc:grpChg>
        <pc:grpChg chg="add mod">
          <ac:chgData name="Jayasinghe D.T. it19075754" userId="0928ed96-6b6e-4465-a8f5-ae4f5c0fc376" providerId="ADAL" clId="{A01E6CF5-40A3-EE40-BDFB-155F5512E589}" dt="2022-05-22T08:32:49.485" v="484" actId="164"/>
          <ac:grpSpMkLst>
            <pc:docMk/>
            <pc:sldMk cId="1073087918" sldId="355"/>
            <ac:grpSpMk id="103" creationId="{4A16980A-D022-76A2-01E7-EC838DC8E91A}"/>
          </ac:grpSpMkLst>
        </pc:grpChg>
        <pc:picChg chg="mod">
          <ac:chgData name="Jayasinghe D.T. it19075754" userId="0928ed96-6b6e-4465-a8f5-ae4f5c0fc376" providerId="ADAL" clId="{A01E6CF5-40A3-EE40-BDFB-155F5512E589}" dt="2022-05-22T08:31:08.680" v="477" actId="1076"/>
          <ac:picMkLst>
            <pc:docMk/>
            <pc:sldMk cId="1073087918" sldId="355"/>
            <ac:picMk id="4" creationId="{B602D39F-A12C-4A9A-A9DC-E43E6F63F592}"/>
          </ac:picMkLst>
        </pc:picChg>
        <pc:picChg chg="del mod">
          <ac:chgData name="Jayasinghe D.T. it19075754" userId="0928ed96-6b6e-4465-a8f5-ae4f5c0fc376" providerId="ADAL" clId="{A01E6CF5-40A3-EE40-BDFB-155F5512E589}" dt="2022-05-22T08:31:34.900" v="479" actId="478"/>
          <ac:picMkLst>
            <pc:docMk/>
            <pc:sldMk cId="1073087918" sldId="355"/>
            <ac:picMk id="6" creationId="{B1A65C37-2BED-B4D0-F2C3-59D355F063E6}"/>
          </ac:picMkLst>
        </pc:picChg>
        <pc:picChg chg="mod">
          <ac:chgData name="Jayasinghe D.T. it19075754" userId="0928ed96-6b6e-4465-a8f5-ae4f5c0fc376" providerId="ADAL" clId="{A01E6CF5-40A3-EE40-BDFB-155F5512E589}" dt="2022-05-22T08:31:30.758" v="478" actId="164"/>
          <ac:picMkLst>
            <pc:docMk/>
            <pc:sldMk cId="1073087918" sldId="355"/>
            <ac:picMk id="13" creationId="{327005B6-69A9-4CC6-A10D-0A01C21EE205}"/>
          </ac:picMkLst>
        </pc:picChg>
        <pc:picChg chg="add del mod">
          <ac:chgData name="Jayasinghe D.T. it19075754" userId="0928ed96-6b6e-4465-a8f5-ae4f5c0fc376" providerId="ADAL" clId="{A01E6CF5-40A3-EE40-BDFB-155F5512E589}" dt="2022-05-22T08:23:28.459" v="357"/>
          <ac:picMkLst>
            <pc:docMk/>
            <pc:sldMk cId="1073087918" sldId="355"/>
            <ac:picMk id="78" creationId="{8743D975-2C72-5285-DD68-9A8E14AB6629}"/>
          </ac:picMkLst>
        </pc:pic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10" creationId="{AEEB6F2D-E1F2-9BF9-4142-10B6DC18BE84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25" creationId="{C5D9D9F3-E6ED-7839-03A0-28C61ADE67A3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26" creationId="{FEEB2259-61C8-9F8B-7BF2-15D89554ADA0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28" creationId="{E73D9ACA-FAA8-58F0-3ABC-30CA15D76170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30" creationId="{1CFD9CC9-0B75-3637-4DC2-4B1725E40D39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32" creationId="{88F84EBA-3413-BB4D-26F2-FF5F53438DC7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34" creationId="{B7599F27-6A99-FF45-555B-F04674FD9608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36" creationId="{1FF0E671-68B9-9E50-9174-674DAE398EDD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38" creationId="{566433F5-1736-5642-BC23-30B25B62AC10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40" creationId="{955FFA82-4925-D9B4-D02C-5F308E4C0BD7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44" creationId="{8F61967E-125B-C19E-D596-CE178B440D92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46" creationId="{D359B714-AF45-0BA0-AFFC-0E4E58830EBF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48" creationId="{5B1AF87F-6823-F1C6-D182-DC517D906C2E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49" creationId="{5601D976-8389-8EF7-89A6-D6C9EA0DB15B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51" creationId="{6B25D8CD-D4CE-19F0-5380-91CA73F5E37D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57" creationId="{12FF6906-B303-E009-FAA9-2A126AA2FD84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59" creationId="{D53A6F82-9DA6-96D7-1DC5-5FCC2D03F083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62" creationId="{231E40D3-990F-CB6D-AEEE-C1C907B3CC23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65" creationId="{59D2E0DF-6402-9614-5D77-D2C4F40B36E6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68" creationId="{D8689080-B26C-46D6-1D67-85C2759D65EF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70" creationId="{AC4B8573-D161-4B57-DBD3-DD4A417339E1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72" creationId="{86121133-1ACB-D3EF-47CC-EF129128032F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79" creationId="{7E7F0889-3ABB-3FF0-748A-62D91ADC6CC4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81" creationId="{01CE2933-B03C-2C10-B73D-4C9E6C89B466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83" creationId="{9F8F33FD-B367-B29F-DC86-1904FA75F4BD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85" creationId="{3350D635-05C0-1E9A-7CD5-84FAF95EC6F7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87" creationId="{033A0568-E8F6-479C-609A-A64B0F6C8AAE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89" creationId="{2BA21853-7FE9-071F-4D86-E8CEDADA12BA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91" creationId="{050D3CD8-ADD0-1031-C9A6-4F24079AB67F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93" creationId="{07DEE6C9-7ABF-8FC4-076F-ACB4BD84E092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95" creationId="{1B79DC9A-80A5-7525-BC8D-54456984127D}"/>
          </ac:cxnSpMkLst>
        </pc:cxnChg>
        <pc:cxnChg chg="add mod">
          <ac:chgData name="Jayasinghe D.T. it19075754" userId="0928ed96-6b6e-4465-a8f5-ae4f5c0fc376" providerId="ADAL" clId="{A01E6CF5-40A3-EE40-BDFB-155F5512E589}" dt="2022-05-22T08:31:30.758" v="478" actId="164"/>
          <ac:cxnSpMkLst>
            <pc:docMk/>
            <pc:sldMk cId="1073087918" sldId="355"/>
            <ac:cxnSpMk id="99" creationId="{9AA11831-875F-0F00-028A-271500DF56AB}"/>
          </ac:cxnSpMkLst>
        </pc:cxnChg>
        <pc:cxnChg chg="add mod">
          <ac:chgData name="Jayasinghe D.T. it19075754" userId="0928ed96-6b6e-4465-a8f5-ae4f5c0fc376" providerId="ADAL" clId="{A01E6CF5-40A3-EE40-BDFB-155F5512E589}" dt="2022-05-22T08:33:49.948" v="494" actId="1036"/>
          <ac:cxnSpMkLst>
            <pc:docMk/>
            <pc:sldMk cId="1073087918" sldId="355"/>
            <ac:cxnSpMk id="100" creationId="{111A0BD4-EF14-F6AE-9507-84625E6789A3}"/>
          </ac:cxnSpMkLst>
        </pc:cxnChg>
      </pc:sldChg>
      <pc:sldChg chg="modSp mod">
        <pc:chgData name="Jayasinghe D.T. it19075754" userId="0928ed96-6b6e-4465-a8f5-ae4f5c0fc376" providerId="ADAL" clId="{A01E6CF5-40A3-EE40-BDFB-155F5512E589}" dt="2022-05-22T12:40:45.598" v="780" actId="1038"/>
        <pc:sldMkLst>
          <pc:docMk/>
          <pc:sldMk cId="1826092455" sldId="409"/>
        </pc:sldMkLst>
        <pc:spChg chg="mod">
          <ac:chgData name="Jayasinghe D.T. it19075754" userId="0928ed96-6b6e-4465-a8f5-ae4f5c0fc376" providerId="ADAL" clId="{A01E6CF5-40A3-EE40-BDFB-155F5512E589}" dt="2022-05-22T12:40:45.598" v="780" actId="1038"/>
          <ac:spMkLst>
            <pc:docMk/>
            <pc:sldMk cId="1826092455" sldId="409"/>
            <ac:spMk id="6" creationId="{06836713-1E48-3C07-8573-5D90C7DA1DA5}"/>
          </ac:spMkLst>
        </pc:spChg>
      </pc:sldChg>
      <pc:sldChg chg="modSp mod">
        <pc:chgData name="Jayasinghe D.T. it19075754" userId="0928ed96-6b6e-4465-a8f5-ae4f5c0fc376" providerId="ADAL" clId="{A01E6CF5-40A3-EE40-BDFB-155F5512E589}" dt="2022-05-24T16:31:49.961" v="1242" actId="27636"/>
        <pc:sldMkLst>
          <pc:docMk/>
          <pc:sldMk cId="3489670599" sldId="416"/>
        </pc:sldMkLst>
        <pc:spChg chg="mod">
          <ac:chgData name="Jayasinghe D.T. it19075754" userId="0928ed96-6b6e-4465-a8f5-ae4f5c0fc376" providerId="ADAL" clId="{A01E6CF5-40A3-EE40-BDFB-155F5512E589}" dt="2022-05-24T16:31:49.953" v="1241" actId="27636"/>
          <ac:spMkLst>
            <pc:docMk/>
            <pc:sldMk cId="3489670599" sldId="416"/>
            <ac:spMk id="21" creationId="{9415E391-A1D3-4880-B671-12F44F73BE60}"/>
          </ac:spMkLst>
        </pc:spChg>
        <pc:spChg chg="mod">
          <ac:chgData name="Jayasinghe D.T. it19075754" userId="0928ed96-6b6e-4465-a8f5-ae4f5c0fc376" providerId="ADAL" clId="{A01E6CF5-40A3-EE40-BDFB-155F5512E589}" dt="2022-05-24T16:31:49.961" v="1242" actId="27636"/>
          <ac:spMkLst>
            <pc:docMk/>
            <pc:sldMk cId="3489670599" sldId="416"/>
            <ac:spMk id="41" creationId="{449881E3-497F-4B23-872A-4DBD76940413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3T12:45:53.251" v="1140" actId="478"/>
        <pc:sldMkLst>
          <pc:docMk/>
          <pc:sldMk cId="408579396" sldId="453"/>
        </pc:sldMkLst>
        <pc:spChg chg="mod">
          <ac:chgData name="Jayasinghe D.T. it19075754" userId="0928ed96-6b6e-4465-a8f5-ae4f5c0fc376" providerId="ADAL" clId="{A01E6CF5-40A3-EE40-BDFB-155F5512E589}" dt="2022-05-23T12:40:07.304" v="1118" actId="1076"/>
          <ac:spMkLst>
            <pc:docMk/>
            <pc:sldMk cId="408579396" sldId="453"/>
            <ac:spMk id="10" creationId="{8575A1C0-CC7A-7650-FB34-3C98547DF78A}"/>
          </ac:spMkLst>
        </pc:spChg>
        <pc:spChg chg="mod">
          <ac:chgData name="Jayasinghe D.T. it19075754" userId="0928ed96-6b6e-4465-a8f5-ae4f5c0fc376" providerId="ADAL" clId="{A01E6CF5-40A3-EE40-BDFB-155F5512E589}" dt="2022-05-23T12:41:11.971" v="1120" actId="207"/>
          <ac:spMkLst>
            <pc:docMk/>
            <pc:sldMk cId="408579396" sldId="453"/>
            <ac:spMk id="12" creationId="{04F3C0EC-5E6E-B357-E943-FCF54884D3AA}"/>
          </ac:spMkLst>
        </pc:spChg>
        <pc:spChg chg="add del mod">
          <ac:chgData name="Jayasinghe D.T. it19075754" userId="0928ed96-6b6e-4465-a8f5-ae4f5c0fc376" providerId="ADAL" clId="{A01E6CF5-40A3-EE40-BDFB-155F5512E589}" dt="2022-05-23T12:45:53.251" v="1140" actId="478"/>
          <ac:spMkLst>
            <pc:docMk/>
            <pc:sldMk cId="408579396" sldId="453"/>
            <ac:spMk id="14" creationId="{B51AF775-EA6F-DC3C-B790-3E23F6A766AF}"/>
          </ac:spMkLst>
        </pc:spChg>
        <pc:spChg chg="mod">
          <ac:chgData name="Jayasinghe D.T. it19075754" userId="0928ed96-6b6e-4465-a8f5-ae4f5c0fc376" providerId="ADAL" clId="{A01E6CF5-40A3-EE40-BDFB-155F5512E589}" dt="2022-05-23T12:42:21.605" v="1126" actId="207"/>
          <ac:spMkLst>
            <pc:docMk/>
            <pc:sldMk cId="408579396" sldId="453"/>
            <ac:spMk id="21" creationId="{5810CBA5-B9CB-422E-B2A2-527A07E3C328}"/>
          </ac:spMkLst>
        </pc:spChg>
        <pc:spChg chg="mod">
          <ac:chgData name="Jayasinghe D.T. it19075754" userId="0928ed96-6b6e-4465-a8f5-ae4f5c0fc376" providerId="ADAL" clId="{A01E6CF5-40A3-EE40-BDFB-155F5512E589}" dt="2022-05-23T12:42:55.710" v="1127" actId="207"/>
          <ac:spMkLst>
            <pc:docMk/>
            <pc:sldMk cId="408579396" sldId="453"/>
            <ac:spMk id="55" creationId="{6F75ECC4-6E71-4648-9ED7-CD92AAE6CBE3}"/>
          </ac:spMkLst>
        </pc:spChg>
        <pc:spChg chg="mod">
          <ac:chgData name="Jayasinghe D.T. it19075754" userId="0928ed96-6b6e-4465-a8f5-ae4f5c0fc376" providerId="ADAL" clId="{A01E6CF5-40A3-EE40-BDFB-155F5512E589}" dt="2022-05-23T12:43:03.774" v="1128" actId="207"/>
          <ac:spMkLst>
            <pc:docMk/>
            <pc:sldMk cId="408579396" sldId="453"/>
            <ac:spMk id="74" creationId="{4F5070B5-545A-D0E8-2167-18CACAD72AD5}"/>
          </ac:spMkLst>
        </pc:spChg>
        <pc:spChg chg="mod">
          <ac:chgData name="Jayasinghe D.T. it19075754" userId="0928ed96-6b6e-4465-a8f5-ae4f5c0fc376" providerId="ADAL" clId="{A01E6CF5-40A3-EE40-BDFB-155F5512E589}" dt="2022-05-23T12:41:47.802" v="1121" actId="207"/>
          <ac:spMkLst>
            <pc:docMk/>
            <pc:sldMk cId="408579396" sldId="453"/>
            <ac:spMk id="85" creationId="{376DD5C9-0C9A-D034-79B6-B95A798F7BE5}"/>
          </ac:spMkLst>
        </pc:spChg>
      </pc:sldChg>
      <pc:sldChg chg="modSp mod">
        <pc:chgData name="Jayasinghe D.T. it19075754" userId="0928ed96-6b6e-4465-a8f5-ae4f5c0fc376" providerId="ADAL" clId="{A01E6CF5-40A3-EE40-BDFB-155F5512E589}" dt="2022-05-22T10:00:46.919" v="607" actId="208"/>
        <pc:sldMkLst>
          <pc:docMk/>
          <pc:sldMk cId="1195541608" sldId="481"/>
        </pc:sldMkLst>
        <pc:spChg chg="mod">
          <ac:chgData name="Jayasinghe D.T. it19075754" userId="0928ed96-6b6e-4465-a8f5-ae4f5c0fc376" providerId="ADAL" clId="{A01E6CF5-40A3-EE40-BDFB-155F5512E589}" dt="2022-05-22T10:00:41.020" v="605" actId="208"/>
          <ac:spMkLst>
            <pc:docMk/>
            <pc:sldMk cId="1195541608" sldId="481"/>
            <ac:spMk id="2" creationId="{DB8107DA-72EA-49F5-89E9-7F2022152D21}"/>
          </ac:spMkLst>
        </pc:spChg>
        <pc:spChg chg="mod">
          <ac:chgData name="Jayasinghe D.T. it19075754" userId="0928ed96-6b6e-4465-a8f5-ae4f5c0fc376" providerId="ADAL" clId="{A01E6CF5-40A3-EE40-BDFB-155F5512E589}" dt="2022-05-22T10:00:43.740" v="606" actId="208"/>
          <ac:spMkLst>
            <pc:docMk/>
            <pc:sldMk cId="1195541608" sldId="481"/>
            <ac:spMk id="23" creationId="{1E363925-1188-4F43-962B-48BEB7B81E3D}"/>
          </ac:spMkLst>
        </pc:spChg>
        <pc:spChg chg="mod">
          <ac:chgData name="Jayasinghe D.T. it19075754" userId="0928ed96-6b6e-4465-a8f5-ae4f5c0fc376" providerId="ADAL" clId="{A01E6CF5-40A3-EE40-BDFB-155F5512E589}" dt="2022-05-22T10:00:46.919" v="607" actId="208"/>
          <ac:spMkLst>
            <pc:docMk/>
            <pc:sldMk cId="1195541608" sldId="481"/>
            <ac:spMk id="25" creationId="{D298B31A-9958-41D9-B099-4468004587FE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3T19:40:43.097" v="1240" actId="1076"/>
        <pc:sldMkLst>
          <pc:docMk/>
          <pc:sldMk cId="549149508" sldId="513"/>
        </pc:sldMkLst>
        <pc:spChg chg="mod">
          <ac:chgData name="Jayasinghe D.T. it19075754" userId="0928ed96-6b6e-4465-a8f5-ae4f5c0fc376" providerId="ADAL" clId="{A01E6CF5-40A3-EE40-BDFB-155F5512E589}" dt="2022-05-23T19:40:13.144" v="1237" actId="1076"/>
          <ac:spMkLst>
            <pc:docMk/>
            <pc:sldMk cId="549149508" sldId="513"/>
            <ac:spMk id="45" creationId="{ACB5C2D4-D6F7-C19F-A3EC-5B95BF9BD55F}"/>
          </ac:spMkLst>
        </pc:spChg>
        <pc:spChg chg="mod">
          <ac:chgData name="Jayasinghe D.T. it19075754" userId="0928ed96-6b6e-4465-a8f5-ae4f5c0fc376" providerId="ADAL" clId="{A01E6CF5-40A3-EE40-BDFB-155F5512E589}" dt="2022-05-23T19:40:21.900" v="1238" actId="1076"/>
          <ac:spMkLst>
            <pc:docMk/>
            <pc:sldMk cId="549149508" sldId="513"/>
            <ac:spMk id="46" creationId="{5BAFAA9E-7F88-8FDA-CCCE-AD4990FC6CB8}"/>
          </ac:spMkLst>
        </pc:spChg>
        <pc:spChg chg="mod">
          <ac:chgData name="Jayasinghe D.T. it19075754" userId="0928ed96-6b6e-4465-a8f5-ae4f5c0fc376" providerId="ADAL" clId="{A01E6CF5-40A3-EE40-BDFB-155F5512E589}" dt="2022-05-23T19:40:43.097" v="1240" actId="1076"/>
          <ac:spMkLst>
            <pc:docMk/>
            <pc:sldMk cId="549149508" sldId="513"/>
            <ac:spMk id="47" creationId="{578EE3CB-984E-67A5-F711-D76F7A459E25}"/>
          </ac:spMkLst>
        </pc:spChg>
        <pc:cxnChg chg="add del">
          <ac:chgData name="Jayasinghe D.T. it19075754" userId="0928ed96-6b6e-4465-a8f5-ae4f5c0fc376" providerId="ADAL" clId="{A01E6CF5-40A3-EE40-BDFB-155F5512E589}" dt="2022-05-23T07:13:16.265" v="1047" actId="478"/>
          <ac:cxnSpMkLst>
            <pc:docMk/>
            <pc:sldMk cId="549149508" sldId="513"/>
            <ac:cxnSpMk id="3" creationId="{16A3B690-547D-AB55-C935-B3174A8070B7}"/>
          </ac:cxnSpMkLst>
        </pc:cxnChg>
        <pc:cxnChg chg="add mod">
          <ac:chgData name="Jayasinghe D.T. it19075754" userId="0928ed96-6b6e-4465-a8f5-ae4f5c0fc376" providerId="ADAL" clId="{A01E6CF5-40A3-EE40-BDFB-155F5512E589}" dt="2022-05-23T19:40:21.900" v="1238" actId="1076"/>
          <ac:cxnSpMkLst>
            <pc:docMk/>
            <pc:sldMk cId="549149508" sldId="513"/>
            <ac:cxnSpMk id="31" creationId="{326201F5-F100-F187-2F27-00D9B09CB109}"/>
          </ac:cxnSpMkLst>
        </pc:cxnChg>
        <pc:cxnChg chg="add mod">
          <ac:chgData name="Jayasinghe D.T. it19075754" userId="0928ed96-6b6e-4465-a8f5-ae4f5c0fc376" providerId="ADAL" clId="{A01E6CF5-40A3-EE40-BDFB-155F5512E589}" dt="2022-05-23T19:40:43.097" v="1240" actId="1076"/>
          <ac:cxnSpMkLst>
            <pc:docMk/>
            <pc:sldMk cId="549149508" sldId="513"/>
            <ac:cxnSpMk id="33" creationId="{938AB950-0773-35F2-7AC2-7BB41563F1FA}"/>
          </ac:cxnSpMkLst>
        </pc:cxnChg>
        <pc:cxnChg chg="mod">
          <ac:chgData name="Jayasinghe D.T. it19075754" userId="0928ed96-6b6e-4465-a8f5-ae4f5c0fc376" providerId="ADAL" clId="{A01E6CF5-40A3-EE40-BDFB-155F5512E589}" dt="2022-05-23T19:40:43.097" v="1240" actId="1076"/>
          <ac:cxnSpMkLst>
            <pc:docMk/>
            <pc:sldMk cId="549149508" sldId="513"/>
            <ac:cxnSpMk id="44" creationId="{8F7703FB-4A8D-3D78-CFE1-B7EFEDC335CB}"/>
          </ac:cxnSpMkLst>
        </pc:cxnChg>
        <pc:cxnChg chg="mod">
          <ac:chgData name="Jayasinghe D.T. it19075754" userId="0928ed96-6b6e-4465-a8f5-ae4f5c0fc376" providerId="ADAL" clId="{A01E6CF5-40A3-EE40-BDFB-155F5512E589}" dt="2022-05-23T19:40:13.144" v="1237" actId="1076"/>
          <ac:cxnSpMkLst>
            <pc:docMk/>
            <pc:sldMk cId="549149508" sldId="513"/>
            <ac:cxnSpMk id="48" creationId="{231B67B2-E726-61B2-D7F2-10FE8F188E72}"/>
          </ac:cxnSpMkLst>
        </pc:cxnChg>
        <pc:cxnChg chg="del mod">
          <ac:chgData name="Jayasinghe D.T. it19075754" userId="0928ed96-6b6e-4465-a8f5-ae4f5c0fc376" providerId="ADAL" clId="{A01E6CF5-40A3-EE40-BDFB-155F5512E589}" dt="2022-05-23T07:13:39.151" v="1049" actId="478"/>
          <ac:cxnSpMkLst>
            <pc:docMk/>
            <pc:sldMk cId="549149508" sldId="513"/>
            <ac:cxnSpMk id="49" creationId="{6707150D-3BCF-A71E-0F96-76289963E9BC}"/>
          </ac:cxnSpMkLst>
        </pc:cxnChg>
        <pc:cxnChg chg="del mod">
          <ac:chgData name="Jayasinghe D.T. it19075754" userId="0928ed96-6b6e-4465-a8f5-ae4f5c0fc376" providerId="ADAL" clId="{A01E6CF5-40A3-EE40-BDFB-155F5512E589}" dt="2022-05-23T07:13:40.196" v="1050" actId="478"/>
          <ac:cxnSpMkLst>
            <pc:docMk/>
            <pc:sldMk cId="549149508" sldId="513"/>
            <ac:cxnSpMk id="50" creationId="{CF1AFA53-CF0B-3EFA-A155-AE0BBC1A81B7}"/>
          </ac:cxnSpMkLst>
        </pc:cxnChg>
      </pc:sldChg>
      <pc:sldChg chg="modSp mod">
        <pc:chgData name="Jayasinghe D.T. it19075754" userId="0928ed96-6b6e-4465-a8f5-ae4f5c0fc376" providerId="ADAL" clId="{A01E6CF5-40A3-EE40-BDFB-155F5512E589}" dt="2022-05-23T06:59:55.065" v="978" actId="27636"/>
        <pc:sldMkLst>
          <pc:docMk/>
          <pc:sldMk cId="971435011" sldId="514"/>
        </pc:sldMkLst>
        <pc:spChg chg="mod">
          <ac:chgData name="Jayasinghe D.T. it19075754" userId="0928ed96-6b6e-4465-a8f5-ae4f5c0fc376" providerId="ADAL" clId="{A01E6CF5-40A3-EE40-BDFB-155F5512E589}" dt="2022-05-23T06:59:55.065" v="978" actId="27636"/>
          <ac:spMkLst>
            <pc:docMk/>
            <pc:sldMk cId="971435011" sldId="514"/>
            <ac:spMk id="7" creationId="{1519EDF4-550A-00E5-16CE-6664D0B4E026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3T12:59:33.175" v="1197" actId="1076"/>
        <pc:sldMkLst>
          <pc:docMk/>
          <pc:sldMk cId="1403447507" sldId="516"/>
        </pc:sldMkLst>
        <pc:picChg chg="add del mod">
          <ac:chgData name="Jayasinghe D.T. it19075754" userId="0928ed96-6b6e-4465-a8f5-ae4f5c0fc376" providerId="ADAL" clId="{A01E6CF5-40A3-EE40-BDFB-155F5512E589}" dt="2022-05-23T12:55:48.656" v="1159" actId="478"/>
          <ac:picMkLst>
            <pc:docMk/>
            <pc:sldMk cId="1403447507" sldId="516"/>
            <ac:picMk id="4" creationId="{CDEBF0A6-CEB5-3BAF-3E3E-FD8420341584}"/>
          </ac:picMkLst>
        </pc:picChg>
        <pc:picChg chg="add mod">
          <ac:chgData name="Jayasinghe D.T. it19075754" userId="0928ed96-6b6e-4465-a8f5-ae4f5c0fc376" providerId="ADAL" clId="{A01E6CF5-40A3-EE40-BDFB-155F5512E589}" dt="2022-05-23T12:56:41.589" v="1170" actId="1076"/>
          <ac:picMkLst>
            <pc:docMk/>
            <pc:sldMk cId="1403447507" sldId="516"/>
            <ac:picMk id="6" creationId="{0AC46226-B818-B6CD-552A-34CCF1EF44C3}"/>
          </ac:picMkLst>
        </pc:picChg>
        <pc:picChg chg="add del mod">
          <ac:chgData name="Jayasinghe D.T. it19075754" userId="0928ed96-6b6e-4465-a8f5-ae4f5c0fc376" providerId="ADAL" clId="{A01E6CF5-40A3-EE40-BDFB-155F5512E589}" dt="2022-05-23T12:57:07.802" v="1172" actId="478"/>
          <ac:picMkLst>
            <pc:docMk/>
            <pc:sldMk cId="1403447507" sldId="516"/>
            <ac:picMk id="8" creationId="{F0EA25D5-C194-D053-25E6-B13636BFCF5A}"/>
          </ac:picMkLst>
        </pc:picChg>
        <pc:picChg chg="add del mod">
          <ac:chgData name="Jayasinghe D.T. it19075754" userId="0928ed96-6b6e-4465-a8f5-ae4f5c0fc376" providerId="ADAL" clId="{A01E6CF5-40A3-EE40-BDFB-155F5512E589}" dt="2022-05-23T12:58:03.703" v="1179" actId="478"/>
          <ac:picMkLst>
            <pc:docMk/>
            <pc:sldMk cId="1403447507" sldId="516"/>
            <ac:picMk id="10" creationId="{AC486D9D-26CE-4B75-9E41-3BD3473E7847}"/>
          </ac:picMkLst>
        </pc:picChg>
        <pc:picChg chg="add del mod">
          <ac:chgData name="Jayasinghe D.T. it19075754" userId="0928ed96-6b6e-4465-a8f5-ae4f5c0fc376" providerId="ADAL" clId="{A01E6CF5-40A3-EE40-BDFB-155F5512E589}" dt="2022-05-23T12:58:46.797" v="1188" actId="478"/>
          <ac:picMkLst>
            <pc:docMk/>
            <pc:sldMk cId="1403447507" sldId="516"/>
            <ac:picMk id="14" creationId="{2345A905-D772-DB2A-6374-22DBB3400D47}"/>
          </ac:picMkLst>
        </pc:picChg>
        <pc:picChg chg="add del mod">
          <ac:chgData name="Jayasinghe D.T. it19075754" userId="0928ed96-6b6e-4465-a8f5-ae4f5c0fc376" providerId="ADAL" clId="{A01E6CF5-40A3-EE40-BDFB-155F5512E589}" dt="2022-05-23T12:59:16.396" v="1193" actId="478"/>
          <ac:picMkLst>
            <pc:docMk/>
            <pc:sldMk cId="1403447507" sldId="516"/>
            <ac:picMk id="16" creationId="{AC71DB39-AA6A-EE01-8084-92A4DE2BD472}"/>
          </ac:picMkLst>
        </pc:picChg>
        <pc:picChg chg="add mod">
          <ac:chgData name="Jayasinghe D.T. it19075754" userId="0928ed96-6b6e-4465-a8f5-ae4f5c0fc376" providerId="ADAL" clId="{A01E6CF5-40A3-EE40-BDFB-155F5512E589}" dt="2022-05-23T12:59:33.175" v="1197" actId="1076"/>
          <ac:picMkLst>
            <pc:docMk/>
            <pc:sldMk cId="1403447507" sldId="516"/>
            <ac:picMk id="18" creationId="{133DEC94-E324-657E-1F95-F54388AB9BC8}"/>
          </ac:picMkLst>
        </pc:picChg>
      </pc:sldChg>
      <pc:sldChg chg="modSp mod">
        <pc:chgData name="Jayasinghe D.T. it19075754" userId="0928ed96-6b6e-4465-a8f5-ae4f5c0fc376" providerId="ADAL" clId="{A01E6CF5-40A3-EE40-BDFB-155F5512E589}" dt="2022-05-23T19:39:41.866" v="1232" actId="27636"/>
        <pc:sldMkLst>
          <pc:docMk/>
          <pc:sldMk cId="307128056" sldId="519"/>
        </pc:sldMkLst>
        <pc:spChg chg="mod">
          <ac:chgData name="Jayasinghe D.T. it19075754" userId="0928ed96-6b6e-4465-a8f5-ae4f5c0fc376" providerId="ADAL" clId="{A01E6CF5-40A3-EE40-BDFB-155F5512E589}" dt="2022-05-23T19:39:41.866" v="1232" actId="27636"/>
          <ac:spMkLst>
            <pc:docMk/>
            <pc:sldMk cId="307128056" sldId="519"/>
            <ac:spMk id="6" creationId="{7B894FF2-C50D-EFBD-102B-323DB2783999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4T16:40:41.414" v="1328" actId="313"/>
        <pc:sldMkLst>
          <pc:docMk/>
          <pc:sldMk cId="518841831" sldId="520"/>
        </pc:sldMkLst>
        <pc:spChg chg="del">
          <ac:chgData name="Jayasinghe D.T. it19075754" userId="0928ed96-6b6e-4465-a8f5-ae4f5c0fc376" providerId="ADAL" clId="{A01E6CF5-40A3-EE40-BDFB-155F5512E589}" dt="2022-05-22T08:45:05.531" v="495" actId="478"/>
          <ac:spMkLst>
            <pc:docMk/>
            <pc:sldMk cId="518841831" sldId="520"/>
            <ac:spMk id="2" creationId="{A3C11EBC-C991-00ED-A3D6-7C81DE0FFA1C}"/>
          </ac:spMkLst>
        </pc:spChg>
        <pc:spChg chg="add del mod">
          <ac:chgData name="Jayasinghe D.T. it19075754" userId="0928ed96-6b6e-4465-a8f5-ae4f5c0fc376" providerId="ADAL" clId="{A01E6CF5-40A3-EE40-BDFB-155F5512E589}" dt="2022-05-24T16:36:51.034" v="1295" actId="478"/>
          <ac:spMkLst>
            <pc:docMk/>
            <pc:sldMk cId="518841831" sldId="520"/>
            <ac:spMk id="3" creationId="{0AED2F4C-8E54-E515-2EC7-DD4F59819BB3}"/>
          </ac:spMkLst>
        </pc:spChg>
        <pc:spChg chg="del">
          <ac:chgData name="Jayasinghe D.T. it19075754" userId="0928ed96-6b6e-4465-a8f5-ae4f5c0fc376" providerId="ADAL" clId="{A01E6CF5-40A3-EE40-BDFB-155F5512E589}" dt="2022-05-22T08:45:05.531" v="495" actId="478"/>
          <ac:spMkLst>
            <pc:docMk/>
            <pc:sldMk cId="518841831" sldId="520"/>
            <ac:spMk id="3" creationId="{E62A9883-1CE6-2EC7-78E3-883F9B343445}"/>
          </ac:spMkLst>
        </pc:spChg>
        <pc:spChg chg="del">
          <ac:chgData name="Jayasinghe D.T. it19075754" userId="0928ed96-6b6e-4465-a8f5-ae4f5c0fc376" providerId="ADAL" clId="{A01E6CF5-40A3-EE40-BDFB-155F5512E589}" dt="2022-05-22T08:53:38.139" v="527" actId="478"/>
          <ac:spMkLst>
            <pc:docMk/>
            <pc:sldMk cId="518841831" sldId="520"/>
            <ac:spMk id="4" creationId="{703BA61C-38D5-2EA9-CA5C-419FEF38017E}"/>
          </ac:spMkLst>
        </pc:spChg>
        <pc:spChg chg="del">
          <ac:chgData name="Jayasinghe D.T. it19075754" userId="0928ed96-6b6e-4465-a8f5-ae4f5c0fc376" providerId="ADAL" clId="{A01E6CF5-40A3-EE40-BDFB-155F5512E589}" dt="2022-05-22T08:45:11.033" v="497" actId="478"/>
          <ac:spMkLst>
            <pc:docMk/>
            <pc:sldMk cId="518841831" sldId="520"/>
            <ac:spMk id="5" creationId="{DC3BBBDF-486B-94C5-F09C-F46AE6176F2E}"/>
          </ac:spMkLst>
        </pc:spChg>
        <pc:spChg chg="add mod">
          <ac:chgData name="Jayasinghe D.T. it19075754" userId="0928ed96-6b6e-4465-a8f5-ae4f5c0fc376" providerId="ADAL" clId="{A01E6CF5-40A3-EE40-BDFB-155F5512E589}" dt="2022-05-22T08:57:56.234" v="583" actId="20577"/>
          <ac:spMkLst>
            <pc:docMk/>
            <pc:sldMk cId="518841831" sldId="520"/>
            <ac:spMk id="7" creationId="{B207693F-892C-CA19-01B3-7CC2111A6B2F}"/>
          </ac:spMkLst>
        </pc:spChg>
        <pc:graphicFrameChg chg="add del mod">
          <ac:chgData name="Jayasinghe D.T. it19075754" userId="0928ed96-6b6e-4465-a8f5-ae4f5c0fc376" providerId="ADAL" clId="{A01E6CF5-40A3-EE40-BDFB-155F5512E589}" dt="2022-05-23T07:05:30.971" v="1039"/>
          <ac:graphicFrameMkLst>
            <pc:docMk/>
            <pc:sldMk cId="518841831" sldId="520"/>
            <ac:graphicFrameMk id="5" creationId="{0F958234-706C-69C4-29C5-E85EA5DB22B4}"/>
          </ac:graphicFrameMkLst>
        </pc:graphicFrameChg>
        <pc:graphicFrameChg chg="add del mod modGraphic">
          <ac:chgData name="Jayasinghe D.T. it19075754" userId="0928ed96-6b6e-4465-a8f5-ae4f5c0fc376" providerId="ADAL" clId="{A01E6CF5-40A3-EE40-BDFB-155F5512E589}" dt="2022-05-23T07:05:36.940" v="1041" actId="478"/>
          <ac:graphicFrameMkLst>
            <pc:docMk/>
            <pc:sldMk cId="518841831" sldId="520"/>
            <ac:graphicFrameMk id="6" creationId="{2139D27C-99DD-062F-43B3-7D116431F53B}"/>
          </ac:graphicFrameMkLst>
        </pc:graphicFrameChg>
        <pc:graphicFrameChg chg="add mod modGraphic">
          <ac:chgData name="Jayasinghe D.T. it19075754" userId="0928ed96-6b6e-4465-a8f5-ae4f5c0fc376" providerId="ADAL" clId="{A01E6CF5-40A3-EE40-BDFB-155F5512E589}" dt="2022-05-24T16:40:41.414" v="1328" actId="313"/>
          <ac:graphicFrameMkLst>
            <pc:docMk/>
            <pc:sldMk cId="518841831" sldId="520"/>
            <ac:graphicFrameMk id="8" creationId="{C366086C-1238-6213-F598-28C972A6326E}"/>
          </ac:graphicFrameMkLst>
        </pc:graphicFrameChg>
        <pc:picChg chg="add del mod">
          <ac:chgData name="Jayasinghe D.T. it19075754" userId="0928ed96-6b6e-4465-a8f5-ae4f5c0fc376" providerId="ADAL" clId="{A01E6CF5-40A3-EE40-BDFB-155F5512E589}" dt="2022-05-22T08:59:14.032" v="586" actId="478"/>
          <ac:picMkLst>
            <pc:docMk/>
            <pc:sldMk cId="518841831" sldId="520"/>
            <ac:picMk id="9" creationId="{C9D8BA63-FD00-5855-9860-79503876C5A3}"/>
          </ac:picMkLst>
        </pc:picChg>
        <pc:picChg chg="add mod">
          <ac:chgData name="Jayasinghe D.T. it19075754" userId="0928ed96-6b6e-4465-a8f5-ae4f5c0fc376" providerId="ADAL" clId="{A01E6CF5-40A3-EE40-BDFB-155F5512E589}" dt="2022-05-22T08:59:43.549" v="591" actId="1076"/>
          <ac:picMkLst>
            <pc:docMk/>
            <pc:sldMk cId="518841831" sldId="520"/>
            <ac:picMk id="11" creationId="{CA61D6DF-222B-7B32-F3C5-FA095A7BB482}"/>
          </ac:picMkLst>
        </pc:picChg>
      </pc:sldChg>
      <pc:sldChg chg="modSp mod">
        <pc:chgData name="Jayasinghe D.T. it19075754" userId="0928ed96-6b6e-4465-a8f5-ae4f5c0fc376" providerId="ADAL" clId="{A01E6CF5-40A3-EE40-BDFB-155F5512E589}" dt="2022-05-23T19:39:41.918" v="1234" actId="27636"/>
        <pc:sldMkLst>
          <pc:docMk/>
          <pc:sldMk cId="2262406787" sldId="523"/>
        </pc:sldMkLst>
        <pc:spChg chg="mod">
          <ac:chgData name="Jayasinghe D.T. it19075754" userId="0928ed96-6b6e-4465-a8f5-ae4f5c0fc376" providerId="ADAL" clId="{A01E6CF5-40A3-EE40-BDFB-155F5512E589}" dt="2022-05-23T19:39:41.918" v="1234" actId="27636"/>
          <ac:spMkLst>
            <pc:docMk/>
            <pc:sldMk cId="2262406787" sldId="523"/>
            <ac:spMk id="5" creationId="{3A7DB6E1-2ECE-47DD-B044-07AF8AA80AB1}"/>
          </ac:spMkLst>
        </pc:spChg>
      </pc:sldChg>
      <pc:sldChg chg="modSp mod">
        <pc:chgData name="Jayasinghe D.T. it19075754" userId="0928ed96-6b6e-4465-a8f5-ae4f5c0fc376" providerId="ADAL" clId="{A01E6CF5-40A3-EE40-BDFB-155F5512E589}" dt="2022-05-23T06:59:55.448" v="980" actId="27636"/>
        <pc:sldMkLst>
          <pc:docMk/>
          <pc:sldMk cId="3487020509" sldId="523"/>
        </pc:sldMkLst>
        <pc:spChg chg="mod">
          <ac:chgData name="Jayasinghe D.T. it19075754" userId="0928ed96-6b6e-4465-a8f5-ae4f5c0fc376" providerId="ADAL" clId="{A01E6CF5-40A3-EE40-BDFB-155F5512E589}" dt="2022-05-23T06:59:55.448" v="980" actId="27636"/>
          <ac:spMkLst>
            <pc:docMk/>
            <pc:sldMk cId="3487020509" sldId="523"/>
            <ac:spMk id="5" creationId="{3A7DB6E1-2ECE-47DD-B044-07AF8AA80AB1}"/>
          </ac:spMkLst>
        </pc:spChg>
      </pc:sldChg>
      <pc:sldChg chg="modSp mod">
        <pc:chgData name="Jayasinghe D.T. it19075754" userId="0928ed96-6b6e-4465-a8f5-ae4f5c0fc376" providerId="ADAL" clId="{A01E6CF5-40A3-EE40-BDFB-155F5512E589}" dt="2022-05-23T08:33:38.841" v="1072" actId="27636"/>
        <pc:sldMkLst>
          <pc:docMk/>
          <pc:sldMk cId="277649221" sldId="524"/>
        </pc:sldMkLst>
        <pc:spChg chg="mod">
          <ac:chgData name="Jayasinghe D.T. it19075754" userId="0928ed96-6b6e-4465-a8f5-ae4f5c0fc376" providerId="ADAL" clId="{A01E6CF5-40A3-EE40-BDFB-155F5512E589}" dt="2022-05-23T08:33:38.841" v="1072" actId="27636"/>
          <ac:spMkLst>
            <pc:docMk/>
            <pc:sldMk cId="277649221" sldId="524"/>
            <ac:spMk id="5" creationId="{3A7DB6E1-2ECE-47DD-B044-07AF8AA80AB1}"/>
          </ac:spMkLst>
        </pc:spChg>
        <pc:spChg chg="mod">
          <ac:chgData name="Jayasinghe D.T. it19075754" userId="0928ed96-6b6e-4465-a8f5-ae4f5c0fc376" providerId="ADAL" clId="{A01E6CF5-40A3-EE40-BDFB-155F5512E589}" dt="2022-05-23T08:33:38.835" v="1071" actId="27636"/>
          <ac:spMkLst>
            <pc:docMk/>
            <pc:sldMk cId="277649221" sldId="524"/>
            <ac:spMk id="20" creationId="{85AD49F3-BD42-B778-D54F-D667F384FABD}"/>
          </ac:spMkLst>
        </pc:spChg>
      </pc:sldChg>
      <pc:sldChg chg="modSp mod">
        <pc:chgData name="Jayasinghe D.T. it19075754" userId="0928ed96-6b6e-4465-a8f5-ae4f5c0fc376" providerId="ADAL" clId="{A01E6CF5-40A3-EE40-BDFB-155F5512E589}" dt="2022-05-23T06:59:55.483" v="982" actId="27636"/>
        <pc:sldMkLst>
          <pc:docMk/>
          <pc:sldMk cId="3797853584" sldId="524"/>
        </pc:sldMkLst>
        <pc:spChg chg="mod">
          <ac:chgData name="Jayasinghe D.T. it19075754" userId="0928ed96-6b6e-4465-a8f5-ae4f5c0fc376" providerId="ADAL" clId="{A01E6CF5-40A3-EE40-BDFB-155F5512E589}" dt="2022-05-23T06:59:55.479" v="981" actId="27636"/>
          <ac:spMkLst>
            <pc:docMk/>
            <pc:sldMk cId="3797853584" sldId="524"/>
            <ac:spMk id="5" creationId="{3A7DB6E1-2ECE-47DD-B044-07AF8AA80AB1}"/>
          </ac:spMkLst>
        </pc:spChg>
        <pc:spChg chg="mod">
          <ac:chgData name="Jayasinghe D.T. it19075754" userId="0928ed96-6b6e-4465-a8f5-ae4f5c0fc376" providerId="ADAL" clId="{A01E6CF5-40A3-EE40-BDFB-155F5512E589}" dt="2022-05-23T06:59:55.483" v="982" actId="27636"/>
          <ac:spMkLst>
            <pc:docMk/>
            <pc:sldMk cId="3797853584" sldId="524"/>
            <ac:spMk id="20" creationId="{85AD49F3-BD42-B778-D54F-D667F384FABD}"/>
          </ac:spMkLst>
        </pc:spChg>
      </pc:sldChg>
      <pc:sldChg chg="modSp add mod">
        <pc:chgData name="Jayasinghe D.T. it19075754" userId="0928ed96-6b6e-4465-a8f5-ae4f5c0fc376" providerId="ADAL" clId="{A01E6CF5-40A3-EE40-BDFB-155F5512E589}" dt="2022-05-22T18:13:02.884" v="975" actId="20577"/>
        <pc:sldMkLst>
          <pc:docMk/>
          <pc:sldMk cId="257918913" sldId="540"/>
        </pc:sldMkLst>
        <pc:graphicFrameChg chg="modGraphic">
          <ac:chgData name="Jayasinghe D.T. it19075754" userId="0928ed96-6b6e-4465-a8f5-ae4f5c0fc376" providerId="ADAL" clId="{A01E6CF5-40A3-EE40-BDFB-155F5512E589}" dt="2022-05-22T18:13:02.884" v="975" actId="20577"/>
          <ac:graphicFrameMkLst>
            <pc:docMk/>
            <pc:sldMk cId="257918913" sldId="540"/>
            <ac:graphicFrameMk id="6" creationId="{2139D27C-99DD-062F-43B3-7D116431F53B}"/>
          </ac:graphicFrameMkLst>
        </pc:graphicFrameChg>
      </pc:sldChg>
      <pc:sldChg chg="addSp delSp modSp mod">
        <pc:chgData name="Jayasinghe D.T. it19075754" userId="0928ed96-6b6e-4465-a8f5-ae4f5c0fc376" providerId="ADAL" clId="{A01E6CF5-40A3-EE40-BDFB-155F5512E589}" dt="2022-05-24T16:40:36.120" v="1327" actId="313"/>
        <pc:sldMkLst>
          <pc:docMk/>
          <pc:sldMk cId="257918913" sldId="543"/>
        </pc:sldMkLst>
        <pc:spChg chg="add del mod">
          <ac:chgData name="Jayasinghe D.T. it19075754" userId="0928ed96-6b6e-4465-a8f5-ae4f5c0fc376" providerId="ADAL" clId="{A01E6CF5-40A3-EE40-BDFB-155F5512E589}" dt="2022-05-23T07:05:12.787" v="1031"/>
          <ac:spMkLst>
            <pc:docMk/>
            <pc:sldMk cId="257918913" sldId="543"/>
            <ac:spMk id="2" creationId="{F15E2B60-E504-CF47-E0B2-FB9D17AAF4F4}"/>
          </ac:spMkLst>
        </pc:spChg>
        <pc:graphicFrameChg chg="mod modGraphic">
          <ac:chgData name="Jayasinghe D.T. it19075754" userId="0928ed96-6b6e-4465-a8f5-ae4f5c0fc376" providerId="ADAL" clId="{A01E6CF5-40A3-EE40-BDFB-155F5512E589}" dt="2022-05-24T16:40:36.120" v="1327" actId="313"/>
          <ac:graphicFrameMkLst>
            <pc:docMk/>
            <pc:sldMk cId="257918913" sldId="543"/>
            <ac:graphicFrameMk id="6" creationId="{2139D27C-99DD-062F-43B3-7D116431F53B}"/>
          </ac:graphicFrameMkLst>
        </pc:graphicFrameChg>
        <pc:graphicFrameChg chg="add del mod">
          <ac:chgData name="Jayasinghe D.T. it19075754" userId="0928ed96-6b6e-4465-a8f5-ae4f5c0fc376" providerId="ADAL" clId="{A01E6CF5-40A3-EE40-BDFB-155F5512E589}" dt="2022-05-23T07:05:42.574" v="1043" actId="478"/>
          <ac:graphicFrameMkLst>
            <pc:docMk/>
            <pc:sldMk cId="257918913" sldId="543"/>
            <ac:graphicFrameMk id="8" creationId="{3549561F-B413-2F0F-AC8D-E32EF38225F9}"/>
          </ac:graphicFrameMkLst>
        </pc:graphicFrameChg>
      </pc:sldChg>
      <pc:sldChg chg="modSp mod">
        <pc:chgData name="Jayasinghe D.T. it19075754" userId="0928ed96-6b6e-4465-a8f5-ae4f5c0fc376" providerId="ADAL" clId="{A01E6CF5-40A3-EE40-BDFB-155F5512E589}" dt="2022-05-23T08:33:38.867" v="1073" actId="27636"/>
        <pc:sldMkLst>
          <pc:docMk/>
          <pc:sldMk cId="1152209139" sldId="547"/>
        </pc:sldMkLst>
        <pc:spChg chg="mod">
          <ac:chgData name="Jayasinghe D.T. it19075754" userId="0928ed96-6b6e-4465-a8f5-ae4f5c0fc376" providerId="ADAL" clId="{A01E6CF5-40A3-EE40-BDFB-155F5512E589}" dt="2022-05-23T08:33:38.867" v="1073" actId="27636"/>
          <ac:spMkLst>
            <pc:docMk/>
            <pc:sldMk cId="1152209139" sldId="547"/>
            <ac:spMk id="8" creationId="{9CE130F0-D0FB-2597-ADEA-A14735E60091}"/>
          </ac:spMkLst>
        </pc:spChg>
      </pc:sldChg>
      <pc:sldChg chg="modSp mod">
        <pc:chgData name="Jayasinghe D.T. it19075754" userId="0928ed96-6b6e-4465-a8f5-ae4f5c0fc376" providerId="ADAL" clId="{A01E6CF5-40A3-EE40-BDFB-155F5512E589}" dt="2022-05-23T19:39:41.937" v="1235" actId="27636"/>
        <pc:sldMkLst>
          <pc:docMk/>
          <pc:sldMk cId="511185869" sldId="548"/>
        </pc:sldMkLst>
        <pc:spChg chg="mod">
          <ac:chgData name="Jayasinghe D.T. it19075754" userId="0928ed96-6b6e-4465-a8f5-ae4f5c0fc376" providerId="ADAL" clId="{A01E6CF5-40A3-EE40-BDFB-155F5512E589}" dt="2022-05-23T19:39:41.937" v="1235" actId="27636"/>
          <ac:spMkLst>
            <pc:docMk/>
            <pc:sldMk cId="511185869" sldId="548"/>
            <ac:spMk id="8" creationId="{9CE130F0-D0FB-2597-ADEA-A14735E60091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3T12:47:54.755" v="1147" actId="1076"/>
        <pc:sldMkLst>
          <pc:docMk/>
          <pc:sldMk cId="699060493" sldId="559"/>
        </pc:sldMkLst>
        <pc:spChg chg="del">
          <ac:chgData name="Jayasinghe D.T. it19075754" userId="0928ed96-6b6e-4465-a8f5-ae4f5c0fc376" providerId="ADAL" clId="{A01E6CF5-40A3-EE40-BDFB-155F5512E589}" dt="2022-05-23T08:48:29.714" v="1084" actId="478"/>
          <ac:spMkLst>
            <pc:docMk/>
            <pc:sldMk cId="699060493" sldId="559"/>
            <ac:spMk id="4" creationId="{DA1B4E5B-8800-F75B-D910-993B98C3AD21}"/>
          </ac:spMkLst>
        </pc:spChg>
        <pc:spChg chg="del">
          <ac:chgData name="Jayasinghe D.T. it19075754" userId="0928ed96-6b6e-4465-a8f5-ae4f5c0fc376" providerId="ADAL" clId="{A01E6CF5-40A3-EE40-BDFB-155F5512E589}" dt="2022-05-23T08:48:26.099" v="1083" actId="478"/>
          <ac:spMkLst>
            <pc:docMk/>
            <pc:sldMk cId="699060493" sldId="559"/>
            <ac:spMk id="5" creationId="{DB105CCC-757E-C8E5-2453-09730A79291D}"/>
          </ac:spMkLst>
        </pc:spChg>
        <pc:spChg chg="add mod">
          <ac:chgData name="Jayasinghe D.T. it19075754" userId="0928ed96-6b6e-4465-a8f5-ae4f5c0fc376" providerId="ADAL" clId="{A01E6CF5-40A3-EE40-BDFB-155F5512E589}" dt="2022-05-23T12:38:14.638" v="1111" actId="1076"/>
          <ac:spMkLst>
            <pc:docMk/>
            <pc:sldMk cId="699060493" sldId="559"/>
            <ac:spMk id="22" creationId="{346EBB5C-8E2D-4A01-8F77-3E1690C71CD2}"/>
          </ac:spMkLst>
        </pc:spChg>
        <pc:spChg chg="add mod">
          <ac:chgData name="Jayasinghe D.T. it19075754" userId="0928ed96-6b6e-4465-a8f5-ae4f5c0fc376" providerId="ADAL" clId="{A01E6CF5-40A3-EE40-BDFB-155F5512E589}" dt="2022-05-23T12:38:14.638" v="1111" actId="1076"/>
          <ac:spMkLst>
            <pc:docMk/>
            <pc:sldMk cId="699060493" sldId="559"/>
            <ac:spMk id="24" creationId="{66283F5A-F669-20CA-A627-67479A12F1E9}"/>
          </ac:spMkLst>
        </pc:spChg>
        <pc:spChg chg="add mod">
          <ac:chgData name="Jayasinghe D.T. it19075754" userId="0928ed96-6b6e-4465-a8f5-ae4f5c0fc376" providerId="ADAL" clId="{A01E6CF5-40A3-EE40-BDFB-155F5512E589}" dt="2022-05-23T12:38:14.638" v="1111" actId="1076"/>
          <ac:spMkLst>
            <pc:docMk/>
            <pc:sldMk cId="699060493" sldId="559"/>
            <ac:spMk id="26" creationId="{41B62902-4569-C68F-E1DA-A5359C0BE532}"/>
          </ac:spMkLst>
        </pc:spChg>
        <pc:spChg chg="add mod">
          <ac:chgData name="Jayasinghe D.T. it19075754" userId="0928ed96-6b6e-4465-a8f5-ae4f5c0fc376" providerId="ADAL" clId="{A01E6CF5-40A3-EE40-BDFB-155F5512E589}" dt="2022-05-23T12:38:14.638" v="1111" actId="1076"/>
          <ac:spMkLst>
            <pc:docMk/>
            <pc:sldMk cId="699060493" sldId="559"/>
            <ac:spMk id="27" creationId="{FC8CF7AD-4A53-65EC-3FA2-6EBDC47AE2A3}"/>
          </ac:spMkLst>
        </pc:spChg>
        <pc:spChg chg="add del mod">
          <ac:chgData name="Jayasinghe D.T. it19075754" userId="0928ed96-6b6e-4465-a8f5-ae4f5c0fc376" providerId="ADAL" clId="{A01E6CF5-40A3-EE40-BDFB-155F5512E589}" dt="2022-05-23T12:38:18.082" v="1112" actId="478"/>
          <ac:spMkLst>
            <pc:docMk/>
            <pc:sldMk cId="699060493" sldId="559"/>
            <ac:spMk id="28" creationId="{68CC6C1F-B555-52D2-B843-E28F213D316A}"/>
          </ac:spMkLst>
        </pc:spChg>
        <pc:spChg chg="add del mod">
          <ac:chgData name="Jayasinghe D.T. it19075754" userId="0928ed96-6b6e-4465-a8f5-ae4f5c0fc376" providerId="ADAL" clId="{A01E6CF5-40A3-EE40-BDFB-155F5512E589}" dt="2022-05-23T12:38:18.082" v="1112" actId="478"/>
          <ac:spMkLst>
            <pc:docMk/>
            <pc:sldMk cId="699060493" sldId="559"/>
            <ac:spMk id="29" creationId="{6A5D9F74-6468-4C39-3B78-A4B5A7E3C40C}"/>
          </ac:spMkLst>
        </pc:spChg>
        <pc:spChg chg="add del mod">
          <ac:chgData name="Jayasinghe D.T. it19075754" userId="0928ed96-6b6e-4465-a8f5-ae4f5c0fc376" providerId="ADAL" clId="{A01E6CF5-40A3-EE40-BDFB-155F5512E589}" dt="2022-05-23T12:38:18.082" v="1112" actId="478"/>
          <ac:spMkLst>
            <pc:docMk/>
            <pc:sldMk cId="699060493" sldId="559"/>
            <ac:spMk id="30" creationId="{432D7776-0860-A62B-3110-2456E5396797}"/>
          </ac:spMkLst>
        </pc:spChg>
        <pc:spChg chg="add del mod">
          <ac:chgData name="Jayasinghe D.T. it19075754" userId="0928ed96-6b6e-4465-a8f5-ae4f5c0fc376" providerId="ADAL" clId="{A01E6CF5-40A3-EE40-BDFB-155F5512E589}" dt="2022-05-23T12:38:18.082" v="1112" actId="478"/>
          <ac:spMkLst>
            <pc:docMk/>
            <pc:sldMk cId="699060493" sldId="559"/>
            <ac:spMk id="31" creationId="{D6E07610-7BA9-7800-5E35-EB8898DB4478}"/>
          </ac:spMkLst>
        </pc:spChg>
        <pc:spChg chg="add mod">
          <ac:chgData name="Jayasinghe D.T. it19075754" userId="0928ed96-6b6e-4465-a8f5-ae4f5c0fc376" providerId="ADAL" clId="{A01E6CF5-40A3-EE40-BDFB-155F5512E589}" dt="2022-05-23T12:38:32.743" v="1114" actId="1076"/>
          <ac:spMkLst>
            <pc:docMk/>
            <pc:sldMk cId="699060493" sldId="559"/>
            <ac:spMk id="32" creationId="{F0026431-005A-01BE-854F-37FE4FB081C0}"/>
          </ac:spMkLst>
        </pc:spChg>
        <pc:spChg chg="add mod">
          <ac:chgData name="Jayasinghe D.T. it19075754" userId="0928ed96-6b6e-4465-a8f5-ae4f5c0fc376" providerId="ADAL" clId="{A01E6CF5-40A3-EE40-BDFB-155F5512E589}" dt="2022-05-23T12:38:32.743" v="1114" actId="1076"/>
          <ac:spMkLst>
            <pc:docMk/>
            <pc:sldMk cId="699060493" sldId="559"/>
            <ac:spMk id="33" creationId="{A9B6E117-6731-7262-E7DE-2AADFBB384A8}"/>
          </ac:spMkLst>
        </pc:spChg>
        <pc:spChg chg="add mod">
          <ac:chgData name="Jayasinghe D.T. it19075754" userId="0928ed96-6b6e-4465-a8f5-ae4f5c0fc376" providerId="ADAL" clId="{A01E6CF5-40A3-EE40-BDFB-155F5512E589}" dt="2022-05-23T12:38:32.743" v="1114" actId="1076"/>
          <ac:spMkLst>
            <pc:docMk/>
            <pc:sldMk cId="699060493" sldId="559"/>
            <ac:spMk id="34" creationId="{B4415C98-92DA-4539-C1BF-82172353E2A6}"/>
          </ac:spMkLst>
        </pc:spChg>
        <pc:spChg chg="add del mod">
          <ac:chgData name="Jayasinghe D.T. it19075754" userId="0928ed96-6b6e-4465-a8f5-ae4f5c0fc376" providerId="ADAL" clId="{A01E6CF5-40A3-EE40-BDFB-155F5512E589}" dt="2022-05-23T12:38:37.362" v="1115" actId="478"/>
          <ac:spMkLst>
            <pc:docMk/>
            <pc:sldMk cId="699060493" sldId="559"/>
            <ac:spMk id="35" creationId="{A9566660-3E4E-CBB8-2D75-18D9659410E6}"/>
          </ac:spMkLst>
        </pc:spChg>
        <pc:spChg chg="add del mod">
          <ac:chgData name="Jayasinghe D.T. it19075754" userId="0928ed96-6b6e-4465-a8f5-ae4f5c0fc376" providerId="ADAL" clId="{A01E6CF5-40A3-EE40-BDFB-155F5512E589}" dt="2022-05-23T12:38:37.362" v="1115" actId="478"/>
          <ac:spMkLst>
            <pc:docMk/>
            <pc:sldMk cId="699060493" sldId="559"/>
            <ac:spMk id="38" creationId="{72A631C7-5782-38F7-B19B-D9FC8B96CA83}"/>
          </ac:spMkLst>
        </pc:spChg>
        <pc:spChg chg="add del mod">
          <ac:chgData name="Jayasinghe D.T. it19075754" userId="0928ed96-6b6e-4465-a8f5-ae4f5c0fc376" providerId="ADAL" clId="{A01E6CF5-40A3-EE40-BDFB-155F5512E589}" dt="2022-05-23T12:38:37.362" v="1115" actId="478"/>
          <ac:spMkLst>
            <pc:docMk/>
            <pc:sldMk cId="699060493" sldId="559"/>
            <ac:spMk id="39" creationId="{5C8DCD71-5A9E-B2EC-6786-54AB21BE3EE5}"/>
          </ac:spMkLst>
        </pc:spChg>
        <pc:spChg chg="add mod">
          <ac:chgData name="Jayasinghe D.T. it19075754" userId="0928ed96-6b6e-4465-a8f5-ae4f5c0fc376" providerId="ADAL" clId="{A01E6CF5-40A3-EE40-BDFB-155F5512E589}" dt="2022-05-23T12:44:12.943" v="1131" actId="1076"/>
          <ac:spMkLst>
            <pc:docMk/>
            <pc:sldMk cId="699060493" sldId="559"/>
            <ac:spMk id="40" creationId="{3ED37717-B2AD-1188-3F76-7F349229371B}"/>
          </ac:spMkLst>
        </pc:spChg>
        <pc:spChg chg="add mod">
          <ac:chgData name="Jayasinghe D.T. it19075754" userId="0928ed96-6b6e-4465-a8f5-ae4f5c0fc376" providerId="ADAL" clId="{A01E6CF5-40A3-EE40-BDFB-155F5512E589}" dt="2022-05-23T12:44:12.943" v="1131" actId="1076"/>
          <ac:spMkLst>
            <pc:docMk/>
            <pc:sldMk cId="699060493" sldId="559"/>
            <ac:spMk id="41" creationId="{FAA8E65C-32AE-10E1-5E0C-CEF3F0E81FE4}"/>
          </ac:spMkLst>
        </pc:spChg>
        <pc:spChg chg="add mod">
          <ac:chgData name="Jayasinghe D.T. it19075754" userId="0928ed96-6b6e-4465-a8f5-ae4f5c0fc376" providerId="ADAL" clId="{A01E6CF5-40A3-EE40-BDFB-155F5512E589}" dt="2022-05-23T12:44:12.943" v="1131" actId="1076"/>
          <ac:spMkLst>
            <pc:docMk/>
            <pc:sldMk cId="699060493" sldId="559"/>
            <ac:spMk id="42" creationId="{9457373C-7A2F-6E4C-8F9C-3AB59D695AEA}"/>
          </ac:spMkLst>
        </pc:spChg>
        <pc:spChg chg="add mod">
          <ac:chgData name="Jayasinghe D.T. it19075754" userId="0928ed96-6b6e-4465-a8f5-ae4f5c0fc376" providerId="ADAL" clId="{A01E6CF5-40A3-EE40-BDFB-155F5512E589}" dt="2022-05-23T12:44:12.943" v="1131" actId="1076"/>
          <ac:spMkLst>
            <pc:docMk/>
            <pc:sldMk cId="699060493" sldId="559"/>
            <ac:spMk id="43" creationId="{F0FDBDE6-D7D2-3FF6-799B-FF6752FB7E1B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44" creationId="{36CD1309-438F-6158-02B1-8F93CCC648FE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45" creationId="{4F9CCD66-9D38-1DA2-AE94-C581F8B93BED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46" creationId="{BD97276D-12DE-2CFB-5E58-B3DC0E7D2632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47" creationId="{96B2DA68-74F2-9DCE-C468-6111AA786F5C}"/>
          </ac:spMkLst>
        </pc:spChg>
        <pc:spChg chg="add mod">
          <ac:chgData name="Jayasinghe D.T. it19075754" userId="0928ed96-6b6e-4465-a8f5-ae4f5c0fc376" providerId="ADAL" clId="{A01E6CF5-40A3-EE40-BDFB-155F5512E589}" dt="2022-05-23T12:44:40.926" v="1133" actId="1076"/>
          <ac:spMkLst>
            <pc:docMk/>
            <pc:sldMk cId="699060493" sldId="559"/>
            <ac:spMk id="48" creationId="{5E582602-CC58-3BAD-82F6-96434217482C}"/>
          </ac:spMkLst>
        </pc:spChg>
        <pc:spChg chg="add mod">
          <ac:chgData name="Jayasinghe D.T. it19075754" userId="0928ed96-6b6e-4465-a8f5-ae4f5c0fc376" providerId="ADAL" clId="{A01E6CF5-40A3-EE40-BDFB-155F5512E589}" dt="2022-05-23T12:44:40.926" v="1133" actId="1076"/>
          <ac:spMkLst>
            <pc:docMk/>
            <pc:sldMk cId="699060493" sldId="559"/>
            <ac:spMk id="49" creationId="{ACF16F3B-FD36-B075-EDEE-1ED205B9B6DD}"/>
          </ac:spMkLst>
        </pc:spChg>
        <pc:spChg chg="add del mod">
          <ac:chgData name="Jayasinghe D.T. it19075754" userId="0928ed96-6b6e-4465-a8f5-ae4f5c0fc376" providerId="ADAL" clId="{A01E6CF5-40A3-EE40-BDFB-155F5512E589}" dt="2022-05-23T12:45:02.036" v="1134" actId="478"/>
          <ac:spMkLst>
            <pc:docMk/>
            <pc:sldMk cId="699060493" sldId="559"/>
            <ac:spMk id="50" creationId="{71963F74-2B01-882C-3B48-0BC4263821BC}"/>
          </ac:spMkLst>
        </pc:spChg>
        <pc:spChg chg="add mod">
          <ac:chgData name="Jayasinghe D.T. it19075754" userId="0928ed96-6b6e-4465-a8f5-ae4f5c0fc376" providerId="ADAL" clId="{A01E6CF5-40A3-EE40-BDFB-155F5512E589}" dt="2022-05-23T12:47:38.152" v="1145" actId="1076"/>
          <ac:spMkLst>
            <pc:docMk/>
            <pc:sldMk cId="699060493" sldId="559"/>
            <ac:spMk id="51" creationId="{9625B651-65C5-6A97-4571-B5E4779C9E9C}"/>
          </ac:spMkLst>
        </pc:spChg>
        <pc:spChg chg="add mod">
          <ac:chgData name="Jayasinghe D.T. it19075754" userId="0928ed96-6b6e-4465-a8f5-ae4f5c0fc376" providerId="ADAL" clId="{A01E6CF5-40A3-EE40-BDFB-155F5512E589}" dt="2022-05-23T12:47:54.755" v="1147" actId="1076"/>
          <ac:spMkLst>
            <pc:docMk/>
            <pc:sldMk cId="699060493" sldId="559"/>
            <ac:spMk id="52" creationId="{BA3BCFFF-7BE2-E49D-C4EB-587FFFDF3D15}"/>
          </ac:spMkLst>
        </pc:spChg>
        <pc:spChg chg="add del mod">
          <ac:chgData name="Jayasinghe D.T. it19075754" userId="0928ed96-6b6e-4465-a8f5-ae4f5c0fc376" providerId="ADAL" clId="{A01E6CF5-40A3-EE40-BDFB-155F5512E589}" dt="2022-05-23T12:45:09.520" v="1137" actId="478"/>
          <ac:spMkLst>
            <pc:docMk/>
            <pc:sldMk cId="699060493" sldId="559"/>
            <ac:spMk id="53" creationId="{1E9149AC-C45C-0492-0FD6-D5FECFFC34F7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54" creationId="{D3D45CBF-0DFD-39B6-4F6B-3AD3C566E55E}"/>
          </ac:spMkLst>
        </pc:spChg>
        <pc:spChg chg="add del mod">
          <ac:chgData name="Jayasinghe D.T. it19075754" userId="0928ed96-6b6e-4465-a8f5-ae4f5c0fc376" providerId="ADAL" clId="{A01E6CF5-40A3-EE40-BDFB-155F5512E589}" dt="2022-05-23T12:45:09.520" v="1137" actId="478"/>
          <ac:spMkLst>
            <pc:docMk/>
            <pc:sldMk cId="699060493" sldId="559"/>
            <ac:spMk id="55" creationId="{B36C3D26-D5FE-29BF-EE5A-E3FEAD28765F}"/>
          </ac:spMkLst>
        </pc:spChg>
        <pc:spChg chg="add del mod">
          <ac:chgData name="Jayasinghe D.T. it19075754" userId="0928ed96-6b6e-4465-a8f5-ae4f5c0fc376" providerId="ADAL" clId="{A01E6CF5-40A3-EE40-BDFB-155F5512E589}" dt="2022-05-23T12:45:03.323" v="1135" actId="478"/>
          <ac:spMkLst>
            <pc:docMk/>
            <pc:sldMk cId="699060493" sldId="559"/>
            <ac:spMk id="56" creationId="{766E040E-BC3E-1E97-FDA4-A25E1B98D82F}"/>
          </ac:spMkLst>
        </pc:spChg>
        <pc:spChg chg="add del mod">
          <ac:chgData name="Jayasinghe D.T. it19075754" userId="0928ed96-6b6e-4465-a8f5-ae4f5c0fc376" providerId="ADAL" clId="{A01E6CF5-40A3-EE40-BDFB-155F5512E589}" dt="2022-05-23T12:45:06.299" v="1136" actId="478"/>
          <ac:spMkLst>
            <pc:docMk/>
            <pc:sldMk cId="699060493" sldId="559"/>
            <ac:spMk id="57" creationId="{1165EE56-1D4E-6AF6-9D32-69778AF38894}"/>
          </ac:spMkLst>
        </pc:spChg>
        <pc:spChg chg="add mod">
          <ac:chgData name="Jayasinghe D.T. it19075754" userId="0928ed96-6b6e-4465-a8f5-ae4f5c0fc376" providerId="ADAL" clId="{A01E6CF5-40A3-EE40-BDFB-155F5512E589}" dt="2022-05-23T12:46:10.237" v="1143" actId="1076"/>
          <ac:spMkLst>
            <pc:docMk/>
            <pc:sldMk cId="699060493" sldId="559"/>
            <ac:spMk id="58" creationId="{3F23AEE8-645E-D571-32FD-99718864F9FC}"/>
          </ac:spMkLst>
        </pc:spChg>
        <pc:spChg chg="add mod">
          <ac:chgData name="Jayasinghe D.T. it19075754" userId="0928ed96-6b6e-4465-a8f5-ae4f5c0fc376" providerId="ADAL" clId="{A01E6CF5-40A3-EE40-BDFB-155F5512E589}" dt="2022-05-23T12:46:10.237" v="1143" actId="1076"/>
          <ac:spMkLst>
            <pc:docMk/>
            <pc:sldMk cId="699060493" sldId="559"/>
            <ac:spMk id="59" creationId="{5A33EE89-A788-4D5E-DB7B-6FF245EB5578}"/>
          </ac:spMkLst>
        </pc:spChg>
        <pc:spChg chg="add mod">
          <ac:chgData name="Jayasinghe D.T. it19075754" userId="0928ed96-6b6e-4465-a8f5-ae4f5c0fc376" providerId="ADAL" clId="{A01E6CF5-40A3-EE40-BDFB-155F5512E589}" dt="2022-05-23T12:46:10.237" v="1143" actId="1076"/>
          <ac:spMkLst>
            <pc:docMk/>
            <pc:sldMk cId="699060493" sldId="559"/>
            <ac:spMk id="60" creationId="{7DC7D30D-E009-EA45-117F-8F28F96FFB18}"/>
          </ac:spMkLst>
        </pc:spChg>
        <pc:spChg chg="add del mod">
          <ac:chgData name="Jayasinghe D.T. it19075754" userId="0928ed96-6b6e-4465-a8f5-ae4f5c0fc376" providerId="ADAL" clId="{A01E6CF5-40A3-EE40-BDFB-155F5512E589}" dt="2022-05-23T12:46:13.811" v="1144" actId="478"/>
          <ac:spMkLst>
            <pc:docMk/>
            <pc:sldMk cId="699060493" sldId="559"/>
            <ac:spMk id="61" creationId="{51BE67DD-10AF-E5B8-9806-A710FC2D01BA}"/>
          </ac:spMkLst>
        </pc:spChg>
        <pc:spChg chg="add del mod">
          <ac:chgData name="Jayasinghe D.T. it19075754" userId="0928ed96-6b6e-4465-a8f5-ae4f5c0fc376" providerId="ADAL" clId="{A01E6CF5-40A3-EE40-BDFB-155F5512E589}" dt="2022-05-23T12:46:13.811" v="1144" actId="478"/>
          <ac:spMkLst>
            <pc:docMk/>
            <pc:sldMk cId="699060493" sldId="559"/>
            <ac:spMk id="62" creationId="{8B2F8B8A-B668-57E8-53F5-F5209A86C0AE}"/>
          </ac:spMkLst>
        </pc:spChg>
        <pc:spChg chg="add del mod">
          <ac:chgData name="Jayasinghe D.T. it19075754" userId="0928ed96-6b6e-4465-a8f5-ae4f5c0fc376" providerId="ADAL" clId="{A01E6CF5-40A3-EE40-BDFB-155F5512E589}" dt="2022-05-23T12:46:13.811" v="1144" actId="478"/>
          <ac:spMkLst>
            <pc:docMk/>
            <pc:sldMk cId="699060493" sldId="559"/>
            <ac:spMk id="63" creationId="{57BF5015-6536-0C3E-8E4C-D69DDA2ED1CD}"/>
          </ac:spMkLst>
        </pc:spChg>
        <pc:picChg chg="add del mod">
          <ac:chgData name="Jayasinghe D.T. it19075754" userId="0928ed96-6b6e-4465-a8f5-ae4f5c0fc376" providerId="ADAL" clId="{A01E6CF5-40A3-EE40-BDFB-155F5512E589}" dt="2022-05-23T12:34:55.695" v="1087" actId="478"/>
          <ac:picMkLst>
            <pc:docMk/>
            <pc:sldMk cId="699060493" sldId="559"/>
            <ac:picMk id="3" creationId="{DAE31F71-AC7E-69CA-E255-6A8D8E401A10}"/>
          </ac:picMkLst>
        </pc:picChg>
        <pc:picChg chg="add del mod">
          <ac:chgData name="Jayasinghe D.T. it19075754" userId="0928ed96-6b6e-4465-a8f5-ae4f5c0fc376" providerId="ADAL" clId="{A01E6CF5-40A3-EE40-BDFB-155F5512E589}" dt="2022-05-23T12:35:26.109" v="1091" actId="478"/>
          <ac:picMkLst>
            <pc:docMk/>
            <pc:sldMk cId="699060493" sldId="559"/>
            <ac:picMk id="8" creationId="{7DF2197F-BC8B-B79E-5844-CBB61DAF44A9}"/>
          </ac:picMkLst>
        </pc:picChg>
        <pc:picChg chg="add mod">
          <ac:chgData name="Jayasinghe D.T. it19075754" userId="0928ed96-6b6e-4465-a8f5-ae4f5c0fc376" providerId="ADAL" clId="{A01E6CF5-40A3-EE40-BDFB-155F5512E589}" dt="2022-05-23T12:37:25.072" v="1109" actId="1076"/>
          <ac:picMkLst>
            <pc:docMk/>
            <pc:sldMk cId="699060493" sldId="559"/>
            <ac:picMk id="12" creationId="{DF6C9BCB-096E-B1C7-F43A-7D5599F78D65}"/>
          </ac:picMkLst>
        </pc:picChg>
        <pc:picChg chg="add mod">
          <ac:chgData name="Jayasinghe D.T. it19075754" userId="0928ed96-6b6e-4465-a8f5-ae4f5c0fc376" providerId="ADAL" clId="{A01E6CF5-40A3-EE40-BDFB-155F5512E589}" dt="2022-05-23T12:36:51.292" v="1102" actId="1076"/>
          <ac:picMkLst>
            <pc:docMk/>
            <pc:sldMk cId="699060493" sldId="559"/>
            <ac:picMk id="15" creationId="{A69A485E-E2FC-7B04-3BC4-085355FD6217}"/>
          </ac:picMkLst>
        </pc:picChg>
        <pc:picChg chg="add del mod">
          <ac:chgData name="Jayasinghe D.T. it19075754" userId="0928ed96-6b6e-4465-a8f5-ae4f5c0fc376" providerId="ADAL" clId="{A01E6CF5-40A3-EE40-BDFB-155F5512E589}" dt="2022-05-23T12:36:59.456" v="1105" actId="478"/>
          <ac:picMkLst>
            <pc:docMk/>
            <pc:sldMk cId="699060493" sldId="559"/>
            <ac:picMk id="20" creationId="{E9D43672-43BD-6756-BA85-A6E65BFE560D}"/>
          </ac:picMkLst>
        </pc:picChg>
        <pc:picChg chg="add mod">
          <ac:chgData name="Jayasinghe D.T. it19075754" userId="0928ed96-6b6e-4465-a8f5-ae4f5c0fc376" providerId="ADAL" clId="{A01E6CF5-40A3-EE40-BDFB-155F5512E589}" dt="2022-05-23T12:37:05.970" v="1106" actId="1076"/>
          <ac:picMkLst>
            <pc:docMk/>
            <pc:sldMk cId="699060493" sldId="559"/>
            <ac:picMk id="21" creationId="{FB2DDD20-8874-D21A-C024-6864F040285A}"/>
          </ac:picMkLst>
        </pc:picChg>
        <pc:cxnChg chg="mod">
          <ac:chgData name="Jayasinghe D.T. it19075754" userId="0928ed96-6b6e-4465-a8f5-ae4f5c0fc376" providerId="ADAL" clId="{A01E6CF5-40A3-EE40-BDFB-155F5512E589}" dt="2022-05-23T08:37:43.890" v="1082" actId="688"/>
          <ac:cxnSpMkLst>
            <pc:docMk/>
            <pc:sldMk cId="699060493" sldId="559"/>
            <ac:cxnSpMk id="36" creationId="{DF71D1BC-D798-836F-C509-B48897D61C2C}"/>
          </ac:cxnSpMkLst>
        </pc:cxnChg>
        <pc:cxnChg chg="mod">
          <ac:chgData name="Jayasinghe D.T. it19075754" userId="0928ed96-6b6e-4465-a8f5-ae4f5c0fc376" providerId="ADAL" clId="{A01E6CF5-40A3-EE40-BDFB-155F5512E589}" dt="2022-05-23T08:37:43.890" v="1082" actId="688"/>
          <ac:cxnSpMkLst>
            <pc:docMk/>
            <pc:sldMk cId="699060493" sldId="559"/>
            <ac:cxnSpMk id="37" creationId="{C611DC1E-0E2D-B340-4C27-5A6B02A664B0}"/>
          </ac:cxnSpMkLst>
        </pc:cxnChg>
      </pc:sldChg>
      <pc:sldChg chg="delSp mod">
        <pc:chgData name="Jayasinghe D.T. it19075754" userId="0928ed96-6b6e-4465-a8f5-ae4f5c0fc376" providerId="ADAL" clId="{A01E6CF5-40A3-EE40-BDFB-155F5512E589}" dt="2022-05-23T13:46:57.388" v="1199" actId="478"/>
        <pc:sldMkLst>
          <pc:docMk/>
          <pc:sldMk cId="4067759077" sldId="564"/>
        </pc:sldMkLst>
        <pc:spChg chg="del">
          <ac:chgData name="Jayasinghe D.T. it19075754" userId="0928ed96-6b6e-4465-a8f5-ae4f5c0fc376" providerId="ADAL" clId="{A01E6CF5-40A3-EE40-BDFB-155F5512E589}" dt="2022-05-23T13:46:54.077" v="1198" actId="478"/>
          <ac:spMkLst>
            <pc:docMk/>
            <pc:sldMk cId="4067759077" sldId="564"/>
            <ac:spMk id="4" creationId="{B17F43AB-C88A-CB21-4A64-295BFE786153}"/>
          </ac:spMkLst>
        </pc:spChg>
        <pc:spChg chg="del">
          <ac:chgData name="Jayasinghe D.T. it19075754" userId="0928ed96-6b6e-4465-a8f5-ae4f5c0fc376" providerId="ADAL" clId="{A01E6CF5-40A3-EE40-BDFB-155F5512E589}" dt="2022-05-23T13:46:57.388" v="1199" actId="478"/>
          <ac:spMkLst>
            <pc:docMk/>
            <pc:sldMk cId="4067759077" sldId="564"/>
            <ac:spMk id="5" creationId="{B99D2235-4BD6-AB21-B69A-F7CA9AF92C1E}"/>
          </ac:spMkLst>
        </pc:spChg>
      </pc:sldChg>
      <pc:sldChg chg="delSp mod">
        <pc:chgData name="Jayasinghe D.T. it19075754" userId="0928ed96-6b6e-4465-a8f5-ae4f5c0fc376" providerId="ADAL" clId="{A01E6CF5-40A3-EE40-BDFB-155F5512E589}" dt="2022-05-23T16:25:29.960" v="1229" actId="478"/>
        <pc:sldMkLst>
          <pc:docMk/>
          <pc:sldMk cId="2693606091" sldId="567"/>
        </pc:sldMkLst>
        <pc:spChg chg="del">
          <ac:chgData name="Jayasinghe D.T. it19075754" userId="0928ed96-6b6e-4465-a8f5-ae4f5c0fc376" providerId="ADAL" clId="{A01E6CF5-40A3-EE40-BDFB-155F5512E589}" dt="2022-05-23T16:25:29.960" v="1229" actId="478"/>
          <ac:spMkLst>
            <pc:docMk/>
            <pc:sldMk cId="2693606091" sldId="567"/>
            <ac:spMk id="4" creationId="{C875BC3E-6477-206D-A396-845358824AF9}"/>
          </ac:spMkLst>
        </pc:spChg>
      </pc:sldChg>
      <pc:sldChg chg="delSp modSp mod">
        <pc:chgData name="Jayasinghe D.T. it19075754" userId="0928ed96-6b6e-4465-a8f5-ae4f5c0fc376" providerId="ADAL" clId="{A01E6CF5-40A3-EE40-BDFB-155F5512E589}" dt="2022-05-23T16:01:20.431" v="1228" actId="478"/>
        <pc:sldMkLst>
          <pc:docMk/>
          <pc:sldMk cId="4183418640" sldId="568"/>
        </pc:sldMkLst>
        <pc:spChg chg="del mod">
          <ac:chgData name="Jayasinghe D.T. it19075754" userId="0928ed96-6b6e-4465-a8f5-ae4f5c0fc376" providerId="ADAL" clId="{A01E6CF5-40A3-EE40-BDFB-155F5512E589}" dt="2022-05-23T16:01:20.431" v="1228" actId="478"/>
          <ac:spMkLst>
            <pc:docMk/>
            <pc:sldMk cId="4183418640" sldId="568"/>
            <ac:spMk id="9" creationId="{C11056F2-29D1-6F72-7C79-E9ABDC062CCA}"/>
          </ac:spMkLst>
        </pc:spChg>
        <pc:spChg chg="mod">
          <ac:chgData name="Jayasinghe D.T. it19075754" userId="0928ed96-6b6e-4465-a8f5-ae4f5c0fc376" providerId="ADAL" clId="{A01E6CF5-40A3-EE40-BDFB-155F5512E589}" dt="2022-05-23T15:58:35.721" v="1200" actId="207"/>
          <ac:spMkLst>
            <pc:docMk/>
            <pc:sldMk cId="4183418640" sldId="568"/>
            <ac:spMk id="12" creationId="{D9C9D4C3-1413-4E90-B832-84E11CB68AD3}"/>
          </ac:spMkLst>
        </pc:spChg>
      </pc:sldChg>
      <pc:sldChg chg="addSp delSp modSp mod">
        <pc:chgData name="Jayasinghe D.T. it19075754" userId="0928ed96-6b6e-4465-a8f5-ae4f5c0fc376" providerId="ADAL" clId="{A01E6CF5-40A3-EE40-BDFB-155F5512E589}" dt="2022-05-23T15:59:10.385" v="1204"/>
        <pc:sldMkLst>
          <pc:docMk/>
          <pc:sldMk cId="1959471420" sldId="569"/>
        </pc:sldMkLst>
        <pc:spChg chg="add del mod">
          <ac:chgData name="Jayasinghe D.T. it19075754" userId="0928ed96-6b6e-4465-a8f5-ae4f5c0fc376" providerId="ADAL" clId="{A01E6CF5-40A3-EE40-BDFB-155F5512E589}" dt="2022-05-23T15:59:09.190" v="1203" actId="478"/>
          <ac:spMkLst>
            <pc:docMk/>
            <pc:sldMk cId="1959471420" sldId="569"/>
            <ac:spMk id="5" creationId="{3235A58C-C691-2C46-62A6-713398A8B6D0}"/>
          </ac:spMkLst>
        </pc:spChg>
        <pc:spChg chg="add mod">
          <ac:chgData name="Jayasinghe D.T. it19075754" userId="0928ed96-6b6e-4465-a8f5-ae4f5c0fc376" providerId="ADAL" clId="{A01E6CF5-40A3-EE40-BDFB-155F5512E589}" dt="2022-05-23T15:59:10.385" v="1204"/>
          <ac:spMkLst>
            <pc:docMk/>
            <pc:sldMk cId="1959471420" sldId="569"/>
            <ac:spMk id="9" creationId="{0E2C7788-36EE-82F6-E0C2-E6206B68424B}"/>
          </ac:spMkLst>
        </pc:spChg>
        <pc:spChg chg="del">
          <ac:chgData name="Jayasinghe D.T. it19075754" userId="0928ed96-6b6e-4465-a8f5-ae4f5c0fc376" providerId="ADAL" clId="{A01E6CF5-40A3-EE40-BDFB-155F5512E589}" dt="2022-05-23T15:59:06.298" v="1202" actId="478"/>
          <ac:spMkLst>
            <pc:docMk/>
            <pc:sldMk cId="1959471420" sldId="569"/>
            <ac:spMk id="12" creationId="{D9C9D4C3-1413-4E90-B832-84E11CB68AD3}"/>
          </ac:spMkLst>
        </pc:spChg>
        <pc:picChg chg="del">
          <ac:chgData name="Jayasinghe D.T. it19075754" userId="0928ed96-6b6e-4465-a8f5-ae4f5c0fc376" providerId="ADAL" clId="{A01E6CF5-40A3-EE40-BDFB-155F5512E589}" dt="2022-05-23T15:59:03.381" v="1201" actId="478"/>
          <ac:picMkLst>
            <pc:docMk/>
            <pc:sldMk cId="1959471420" sldId="569"/>
            <ac:picMk id="2" creationId="{7CB284B2-71A7-00EF-44AE-52D9933A64A6}"/>
          </ac:picMkLst>
        </pc:picChg>
        <pc:picChg chg="add mod">
          <ac:chgData name="Jayasinghe D.T. it19075754" userId="0928ed96-6b6e-4465-a8f5-ae4f5c0fc376" providerId="ADAL" clId="{A01E6CF5-40A3-EE40-BDFB-155F5512E589}" dt="2022-05-23T15:59:10.385" v="1204"/>
          <ac:picMkLst>
            <pc:docMk/>
            <pc:sldMk cId="1959471420" sldId="569"/>
            <ac:picMk id="10" creationId="{88F7D497-5BB3-9982-79F4-23B522E5FA7D}"/>
          </ac:picMkLst>
        </pc:picChg>
      </pc:sldChg>
      <pc:sldChg chg="addSp delSp modSp mod">
        <pc:chgData name="Jayasinghe D.T. it19075754" userId="0928ed96-6b6e-4465-a8f5-ae4f5c0fc376" providerId="ADAL" clId="{A01E6CF5-40A3-EE40-BDFB-155F5512E589}" dt="2022-05-23T15:59:19.303" v="1208" actId="478"/>
        <pc:sldMkLst>
          <pc:docMk/>
          <pc:sldMk cId="4084300779" sldId="570"/>
        </pc:sldMkLst>
        <pc:spChg chg="add del mod">
          <ac:chgData name="Jayasinghe D.T. it19075754" userId="0928ed96-6b6e-4465-a8f5-ae4f5c0fc376" providerId="ADAL" clId="{A01E6CF5-40A3-EE40-BDFB-155F5512E589}" dt="2022-05-23T15:59:19.303" v="1208" actId="478"/>
          <ac:spMkLst>
            <pc:docMk/>
            <pc:sldMk cId="4084300779" sldId="570"/>
            <ac:spMk id="5" creationId="{431909C7-8625-BD9E-61B5-3C85387F8793}"/>
          </ac:spMkLst>
        </pc:spChg>
        <pc:spChg chg="add mod">
          <ac:chgData name="Jayasinghe D.T. it19075754" userId="0928ed96-6b6e-4465-a8f5-ae4f5c0fc376" providerId="ADAL" clId="{A01E6CF5-40A3-EE40-BDFB-155F5512E589}" dt="2022-05-23T15:59:16.625" v="1207" actId="27636"/>
          <ac:spMkLst>
            <pc:docMk/>
            <pc:sldMk cId="4084300779" sldId="570"/>
            <ac:spMk id="8" creationId="{CA178000-61C6-1C9C-427E-F163946CC320}"/>
          </ac:spMkLst>
        </pc:spChg>
        <pc:spChg chg="del">
          <ac:chgData name="Jayasinghe D.T. it19075754" userId="0928ed96-6b6e-4465-a8f5-ae4f5c0fc376" providerId="ADAL" clId="{A01E6CF5-40A3-EE40-BDFB-155F5512E589}" dt="2022-05-23T15:59:16.075" v="1205" actId="478"/>
          <ac:spMkLst>
            <pc:docMk/>
            <pc:sldMk cId="4084300779" sldId="570"/>
            <ac:spMk id="12" creationId="{D9C9D4C3-1413-4E90-B832-84E11CB68AD3}"/>
          </ac:spMkLst>
        </pc:spChg>
        <pc:picChg chg="del">
          <ac:chgData name="Jayasinghe D.T. it19075754" userId="0928ed96-6b6e-4465-a8f5-ae4f5c0fc376" providerId="ADAL" clId="{A01E6CF5-40A3-EE40-BDFB-155F5512E589}" dt="2022-05-23T15:59:16.075" v="1205" actId="478"/>
          <ac:picMkLst>
            <pc:docMk/>
            <pc:sldMk cId="4084300779" sldId="570"/>
            <ac:picMk id="2" creationId="{7CB284B2-71A7-00EF-44AE-52D9933A64A6}"/>
          </ac:picMkLst>
        </pc:picChg>
        <pc:picChg chg="add mod">
          <ac:chgData name="Jayasinghe D.T. it19075754" userId="0928ed96-6b6e-4465-a8f5-ae4f5c0fc376" providerId="ADAL" clId="{A01E6CF5-40A3-EE40-BDFB-155F5512E589}" dt="2022-05-23T15:59:16.526" v="1206"/>
          <ac:picMkLst>
            <pc:docMk/>
            <pc:sldMk cId="4084300779" sldId="570"/>
            <ac:picMk id="10" creationId="{FDBADA87-A77E-9FFB-0F7B-6D40AFD13293}"/>
          </ac:picMkLst>
        </pc:picChg>
      </pc:sldChg>
    </pc:docChg>
  </pc:docChgLst>
  <pc:docChgLst>
    <pc:chgData name="Jayasinghe D.T. it19075754" userId="S::it19075754@my.sliit.lk::0928ed96-6b6e-4465-a8f5-ae4f5c0fc376" providerId="AD" clId="Web-{14E92C63-A8C6-9B38-7043-E3399B005BE4}"/>
    <pc:docChg chg="addSld delSld modSld modSection">
      <pc:chgData name="Jayasinghe D.T. it19075754" userId="S::it19075754@my.sliit.lk::0928ed96-6b6e-4465-a8f5-ae4f5c0fc376" providerId="AD" clId="Web-{14E92C63-A8C6-9B38-7043-E3399B005BE4}" dt="2022-05-23T12:29:59.896" v="543"/>
      <pc:docMkLst>
        <pc:docMk/>
      </pc:docMkLst>
      <pc:sldChg chg="modSp">
        <pc:chgData name="Jayasinghe D.T. it19075754" userId="S::it19075754@my.sliit.lk::0928ed96-6b6e-4465-a8f5-ae4f5c0fc376" providerId="AD" clId="Web-{14E92C63-A8C6-9B38-7043-E3399B005BE4}" dt="2022-05-23T10:04:47.749" v="16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14E92C63-A8C6-9B38-7043-E3399B005BE4}" dt="2022-05-23T10:04:47.577" v="9"/>
          <ac:spMkLst>
            <pc:docMk/>
            <pc:sldMk cId="408579396" sldId="453"/>
            <ac:spMk id="27" creationId="{3A9AD0AE-6FD5-4393-97A1-A0B383F1FE70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592" v="10"/>
          <ac:spMkLst>
            <pc:docMk/>
            <pc:sldMk cId="408579396" sldId="453"/>
            <ac:spMk id="29" creationId="{EC943006-8A4A-4AF5-BD08-82C6236D24D4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624" v="11"/>
          <ac:spMkLst>
            <pc:docMk/>
            <pc:sldMk cId="408579396" sldId="453"/>
            <ac:spMk id="31" creationId="{132BFB1E-7718-41A0-8910-14EE683E697E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639" v="12"/>
          <ac:spMkLst>
            <pc:docMk/>
            <pc:sldMk cId="408579396" sldId="453"/>
            <ac:spMk id="33" creationId="{F6A80744-6198-4408-A6DD-15556FA42728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670" v="13"/>
          <ac:spMkLst>
            <pc:docMk/>
            <pc:sldMk cId="408579396" sldId="453"/>
            <ac:spMk id="35" creationId="{6C2CB537-DF02-4369-BD53-490322A34412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702" v="14"/>
          <ac:spMkLst>
            <pc:docMk/>
            <pc:sldMk cId="408579396" sldId="453"/>
            <ac:spMk id="39" creationId="{CCAE900F-DCB4-4326-ADB3-F36F627D84FB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717" v="15"/>
          <ac:spMkLst>
            <pc:docMk/>
            <pc:sldMk cId="408579396" sldId="453"/>
            <ac:spMk id="55" creationId="{6F75ECC4-6E71-4648-9ED7-CD92AAE6CBE3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04:47.749" v="16"/>
          <ac:spMkLst>
            <pc:docMk/>
            <pc:sldMk cId="408579396" sldId="453"/>
            <ac:spMk id="65" creationId="{58B27BCC-B50F-45F6-93DF-06A0F08C06D9}"/>
          </ac:spMkLst>
        </pc:spChg>
      </pc:sldChg>
      <pc:sldChg chg="addSp delSp modSp">
        <pc:chgData name="Jayasinghe D.T. it19075754" userId="S::it19075754@my.sliit.lk::0928ed96-6b6e-4465-a8f5-ae4f5c0fc376" providerId="AD" clId="Web-{14E92C63-A8C6-9B38-7043-E3399B005BE4}" dt="2022-05-23T12:28:29.003" v="539"/>
        <pc:sldMkLst>
          <pc:docMk/>
          <pc:sldMk cId="1858322254" sldId="482"/>
        </pc:sldMkLst>
        <pc:spChg chg="del mod">
          <ac:chgData name="Jayasinghe D.T. it19075754" userId="S::it19075754@my.sliit.lk::0928ed96-6b6e-4465-a8f5-ae4f5c0fc376" providerId="AD" clId="Web-{14E92C63-A8C6-9B38-7043-E3399B005BE4}" dt="2022-05-23T10:58:52.261" v="372"/>
          <ac:spMkLst>
            <pc:docMk/>
            <pc:sldMk cId="1858322254" sldId="482"/>
            <ac:spMk id="2" creationId="{E48AF6F3-79DF-41A9-8A08-2DE71C0F5955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8:52.261" v="368"/>
          <ac:spMkLst>
            <pc:docMk/>
            <pc:sldMk cId="1858322254" sldId="482"/>
            <ac:spMk id="3" creationId="{89522796-0F7C-D21D-2874-CE5DA5007902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6"/>
          <ac:spMkLst>
            <pc:docMk/>
            <pc:sldMk cId="1858322254" sldId="482"/>
            <ac:spMk id="4" creationId="{0771BDD4-8590-5B0D-4993-2496BE9CA41E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5"/>
          <ac:spMkLst>
            <pc:docMk/>
            <pc:sldMk cId="1858322254" sldId="482"/>
            <ac:spMk id="5" creationId="{5273EB62-32AC-AD35-D1FF-CF302AA7E1F2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4"/>
          <ac:spMkLst>
            <pc:docMk/>
            <pc:sldMk cId="1858322254" sldId="482"/>
            <ac:spMk id="6" creationId="{734D2196-5089-8C0C-BD93-E3BE6FA3BFD4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3"/>
          <ac:spMkLst>
            <pc:docMk/>
            <pc:sldMk cId="1858322254" sldId="482"/>
            <ac:spMk id="8" creationId="{BAB0F0B2-5A5F-3D49-A5AA-6AEC97484493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8:52.261" v="371"/>
          <ac:spMkLst>
            <pc:docMk/>
            <pc:sldMk cId="1858322254" sldId="482"/>
            <ac:spMk id="9" creationId="{DE60C80B-DE25-B6E3-E536-E4DDF5AC327D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8:52.261" v="370"/>
          <ac:spMkLst>
            <pc:docMk/>
            <pc:sldMk cId="1858322254" sldId="482"/>
            <ac:spMk id="10" creationId="{002AB971-F73D-6B6D-BD0C-AEB4AEE2EDAF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8:52.261" v="369"/>
          <ac:spMkLst>
            <pc:docMk/>
            <pc:sldMk cId="1858322254" sldId="482"/>
            <ac:spMk id="11" creationId="{A5CED56B-358A-A6D3-36F4-AB9F8AE229B4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9"/>
          <ac:spMkLst>
            <pc:docMk/>
            <pc:sldMk cId="1858322254" sldId="482"/>
            <ac:spMk id="12" creationId="{C4DD4535-C612-2B07-72CE-0AA46BDF4F8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37:14.466" v="35"/>
          <ac:spMkLst>
            <pc:docMk/>
            <pc:sldMk cId="1858322254" sldId="482"/>
            <ac:spMk id="14" creationId="{56A97BD7-756D-4DCC-8FCB-25EBB3BDEA6A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05:31.343" v="18"/>
          <ac:spMkLst>
            <pc:docMk/>
            <pc:sldMk cId="1858322254" sldId="482"/>
            <ac:spMk id="15" creationId="{2E448E3B-A2FF-4441-93CF-342619977C6F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8"/>
          <ac:spMkLst>
            <pc:docMk/>
            <pc:sldMk cId="1858322254" sldId="482"/>
            <ac:spMk id="15" creationId="{5771225F-013D-3BFC-D590-78931AA2EFC6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7"/>
          <ac:spMkLst>
            <pc:docMk/>
            <pc:sldMk cId="1858322254" sldId="482"/>
            <ac:spMk id="16" creationId="{72FC3EEE-D768-9A4F-429E-59C56D757E1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05:29.437" v="17"/>
          <ac:spMkLst>
            <pc:docMk/>
            <pc:sldMk cId="1858322254" sldId="482"/>
            <ac:spMk id="16" creationId="{7F175B0F-9B02-46AF-9200-B44B9987A59E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37:14.466" v="34"/>
          <ac:spMkLst>
            <pc:docMk/>
            <pc:sldMk cId="1858322254" sldId="482"/>
            <ac:spMk id="17" creationId="{BE709A8D-A954-435C-960D-9F0A398EE6B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37:14.466" v="33"/>
          <ac:spMkLst>
            <pc:docMk/>
            <pc:sldMk cId="1858322254" sldId="482"/>
            <ac:spMk id="18" creationId="{FFC60C80-8F8B-40B8-9B77-31615A7B85CA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05:36.797" v="19"/>
          <ac:spMkLst>
            <pc:docMk/>
            <pc:sldMk cId="1858322254" sldId="482"/>
            <ac:spMk id="19" creationId="{437569BC-9510-4117-A8D5-E1C92E4735BD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6"/>
          <ac:spMkLst>
            <pc:docMk/>
            <pc:sldMk cId="1858322254" sldId="482"/>
            <ac:spMk id="19" creationId="{4713F6A7-5621-F979-DF4E-A8BC17528F0B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5"/>
          <ac:spMkLst>
            <pc:docMk/>
            <pc:sldMk cId="1858322254" sldId="482"/>
            <ac:spMk id="20" creationId="{BA157477-6E45-28D0-D989-C1B7528F2FF7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8:52.261" v="367"/>
          <ac:spMkLst>
            <pc:docMk/>
            <pc:sldMk cId="1858322254" sldId="482"/>
            <ac:spMk id="23" creationId="{11FA4983-86C8-23BA-2D9F-A41345266782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4"/>
          <ac:spMkLst>
            <pc:docMk/>
            <pc:sldMk cId="1858322254" sldId="482"/>
            <ac:spMk id="24" creationId="{F552FEF4-CFBB-0371-242C-476249346D68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3"/>
          <ac:spMkLst>
            <pc:docMk/>
            <pc:sldMk cId="1858322254" sldId="482"/>
            <ac:spMk id="25" creationId="{5BB7A242-1DCA-2419-6065-EE6BFAE8116D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2"/>
          <ac:spMkLst>
            <pc:docMk/>
            <pc:sldMk cId="1858322254" sldId="482"/>
            <ac:spMk id="26" creationId="{87FABCB1-19A1-7327-455C-E124A50D01CD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1"/>
          <ac:spMkLst>
            <pc:docMk/>
            <pc:sldMk cId="1858322254" sldId="482"/>
            <ac:spMk id="27" creationId="{1360C75E-A68C-DB23-97C6-24B6E05C9753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70"/>
          <ac:spMkLst>
            <pc:docMk/>
            <pc:sldMk cId="1858322254" sldId="482"/>
            <ac:spMk id="28" creationId="{184642C6-7D78-9C22-C51B-1748E15AA3E6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69"/>
          <ac:spMkLst>
            <pc:docMk/>
            <pc:sldMk cId="1858322254" sldId="482"/>
            <ac:spMk id="29" creationId="{116907F2-EF77-67F6-D96E-451F5257ECBF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48" v="268"/>
          <ac:spMkLst>
            <pc:docMk/>
            <pc:sldMk cId="1858322254" sldId="482"/>
            <ac:spMk id="30" creationId="{F50C8233-32AF-8641-6604-E210DCA83068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7"/>
          <ac:spMkLst>
            <pc:docMk/>
            <pc:sldMk cId="1858322254" sldId="482"/>
            <ac:spMk id="31" creationId="{2992D692-D05C-B1F2-B23F-5E6C5C50BA06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6"/>
          <ac:spMkLst>
            <pc:docMk/>
            <pc:sldMk cId="1858322254" sldId="482"/>
            <ac:spMk id="32" creationId="{10CF9E1C-AC4B-C1E4-0F37-9C2F1482977A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5"/>
          <ac:spMkLst>
            <pc:docMk/>
            <pc:sldMk cId="1858322254" sldId="482"/>
            <ac:spMk id="33" creationId="{CBB6EBA4-B5FB-265B-38C4-D683210C4A85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4"/>
          <ac:spMkLst>
            <pc:docMk/>
            <pc:sldMk cId="1858322254" sldId="482"/>
            <ac:spMk id="34" creationId="{39AD2650-D9C8-2093-A6B1-4A5E595BD919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3"/>
          <ac:spMkLst>
            <pc:docMk/>
            <pc:sldMk cId="1858322254" sldId="482"/>
            <ac:spMk id="35" creationId="{9C760FD4-8208-CC8E-5F78-62330D162855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2"/>
          <ac:spMkLst>
            <pc:docMk/>
            <pc:sldMk cId="1858322254" sldId="482"/>
            <ac:spMk id="36" creationId="{8E63F3FF-4BFD-9C43-6DF8-CA1281955417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1"/>
          <ac:spMkLst>
            <pc:docMk/>
            <pc:sldMk cId="1858322254" sldId="482"/>
            <ac:spMk id="37" creationId="{4C225EBC-4491-6277-E257-E1B17E99CB20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60"/>
          <ac:spMkLst>
            <pc:docMk/>
            <pc:sldMk cId="1858322254" sldId="482"/>
            <ac:spMk id="38" creationId="{68321536-9FD5-7B74-4075-60DC728491EF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59"/>
          <ac:spMkLst>
            <pc:docMk/>
            <pc:sldMk cId="1858322254" sldId="482"/>
            <ac:spMk id="39" creationId="{33A4105F-282E-C4DC-E469-F53AC8F541E8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58"/>
          <ac:spMkLst>
            <pc:docMk/>
            <pc:sldMk cId="1858322254" sldId="482"/>
            <ac:spMk id="40" creationId="{51E2521C-BB1F-C0CF-14D7-92E7E67253F5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6:06.633" v="257"/>
          <ac:spMkLst>
            <pc:docMk/>
            <pc:sldMk cId="1858322254" sldId="482"/>
            <ac:spMk id="41" creationId="{D6F6A3B5-9B05-5D8B-6DBD-4A128CF8F085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2"/>
          <ac:spMkLst>
            <pc:docMk/>
            <pc:sldMk cId="1858322254" sldId="482"/>
            <ac:spMk id="47" creationId="{8DD99A7A-0D5B-6DD2-18FA-25135BC89DB2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06.183" v="381"/>
          <ac:spMkLst>
            <pc:docMk/>
            <pc:sldMk cId="1858322254" sldId="482"/>
            <ac:spMk id="49" creationId="{58EBF213-B570-1BC1-DC86-8A04297036F9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44" v="407" actId="1076"/>
          <ac:spMkLst>
            <pc:docMk/>
            <pc:sldMk cId="1858322254" sldId="482"/>
            <ac:spMk id="50" creationId="{11F918F7-8D1C-2EDD-9D8E-3799D4E94015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60" v="408" actId="1076"/>
          <ac:spMkLst>
            <pc:docMk/>
            <pc:sldMk cId="1858322254" sldId="482"/>
            <ac:spMk id="51" creationId="{3A3E31E7-ECE9-7284-25ED-7833F37583ED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60" v="409" actId="1076"/>
          <ac:spMkLst>
            <pc:docMk/>
            <pc:sldMk cId="1858322254" sldId="482"/>
            <ac:spMk id="52" creationId="{96040F42-4AEC-4249-D37D-BDD1832DBA32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76" v="410" actId="1076"/>
          <ac:spMkLst>
            <pc:docMk/>
            <pc:sldMk cId="1858322254" sldId="482"/>
            <ac:spMk id="53" creationId="{8DC9A17E-8D0B-0B13-494B-364F7AAB4617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91" v="411" actId="1076"/>
          <ac:spMkLst>
            <pc:docMk/>
            <pc:sldMk cId="1858322254" sldId="482"/>
            <ac:spMk id="54" creationId="{0F4E823B-4847-F10C-D424-3F004E37383C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00:11.091" v="412" actId="1076"/>
          <ac:spMkLst>
            <pc:docMk/>
            <pc:sldMk cId="1858322254" sldId="482"/>
            <ac:spMk id="55" creationId="{3690A3C8-BCA8-D695-8CDC-F0235430AA8F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4:41.344" v="471" actId="20577"/>
          <ac:spMkLst>
            <pc:docMk/>
            <pc:sldMk cId="1858322254" sldId="482"/>
            <ac:spMk id="60" creationId="{D8C5264A-E53A-0A7F-779A-ED10E2BC1DB4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4:43.766" v="472" actId="20577"/>
          <ac:spMkLst>
            <pc:docMk/>
            <pc:sldMk cId="1858322254" sldId="482"/>
            <ac:spMk id="63" creationId="{BDB6C479-035F-8385-4359-34B351AAA690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4:47.969" v="473" actId="20577"/>
          <ac:spMkLst>
            <pc:docMk/>
            <pc:sldMk cId="1858322254" sldId="482"/>
            <ac:spMk id="66" creationId="{DE0367A4-3EC2-135E-DB25-6306C582C1E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4:52.703" v="476" actId="20577"/>
          <ac:spMkLst>
            <pc:docMk/>
            <pc:sldMk cId="1858322254" sldId="482"/>
            <ac:spMk id="69" creationId="{4C7BC209-0D74-51FA-ABB1-6B0222FF349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4:56.610" v="477" actId="20577"/>
          <ac:spMkLst>
            <pc:docMk/>
            <pc:sldMk cId="1858322254" sldId="482"/>
            <ac:spMk id="72" creationId="{69D39935-B0E9-18A0-115A-A7DE3E30E6C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25:01.297" v="478" actId="20577"/>
          <ac:spMkLst>
            <pc:docMk/>
            <pc:sldMk cId="1858322254" sldId="482"/>
            <ac:spMk id="73" creationId="{962CCE04-3B71-D504-ACF3-C51C091CBEB0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8:28.910" v="537"/>
          <ac:spMkLst>
            <pc:docMk/>
            <pc:sldMk cId="1858322254" sldId="482"/>
            <ac:spMk id="84" creationId="{E5DA3571-7E83-B928-FA73-79E7E07E42E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8:28.957" v="538"/>
          <ac:spMkLst>
            <pc:docMk/>
            <pc:sldMk cId="1858322254" sldId="482"/>
            <ac:spMk id="85" creationId="{E9CF8934-8B1C-DFBB-C4C0-29A82EAB01B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8:29.003" v="539"/>
          <ac:spMkLst>
            <pc:docMk/>
            <pc:sldMk cId="1858322254" sldId="482"/>
            <ac:spMk id="86" creationId="{B1F7BF18-63AA-2C5F-5251-F56A0E43621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5:01.764" v="521" actId="20577"/>
          <ac:spMkLst>
            <pc:docMk/>
            <pc:sldMk cId="1858322254" sldId="482"/>
            <ac:spMk id="92" creationId="{C567F007-72A6-493F-BC12-849F40F75AEE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6:07.813" v="530" actId="1076"/>
          <ac:spMkLst>
            <pc:docMk/>
            <pc:sldMk cId="1858322254" sldId="482"/>
            <ac:spMk id="95" creationId="{03568075-9156-F2B5-0241-E199EE94600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7:41.409" v="533" actId="20577"/>
          <ac:spMkLst>
            <pc:docMk/>
            <pc:sldMk cId="1858322254" sldId="482"/>
            <ac:spMk id="96" creationId="{515C7C06-375B-ACF5-3485-F1798493549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4:41.608" v="520" actId="20577"/>
          <ac:spMkLst>
            <pc:docMk/>
            <pc:sldMk cId="1858322254" sldId="482"/>
            <ac:spMk id="97" creationId="{26E6CE7A-04DD-069A-2957-DC1B026F7CB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5:37.468" v="526" actId="1076"/>
          <ac:spMkLst>
            <pc:docMk/>
            <pc:sldMk cId="1858322254" sldId="482"/>
            <ac:spMk id="98" creationId="{3D34CA0C-E2B3-B3CF-885C-AE6F92178F93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5:27.265" v="524" actId="1076"/>
          <ac:spMkLst>
            <pc:docMk/>
            <pc:sldMk cId="1858322254" sldId="482"/>
            <ac:spMk id="99" creationId="{F46F4637-57A1-7A79-8950-A5DDBC420D2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2:25:31.796" v="525" actId="1076"/>
          <ac:spMkLst>
            <pc:docMk/>
            <pc:sldMk cId="1858322254" sldId="482"/>
            <ac:spMk id="100" creationId="{34A37E03-B1DB-4437-C5D8-4CADBAE1DB49}"/>
          </ac:spMkLst>
        </pc:spChg>
        <pc:picChg chg="del">
          <ac:chgData name="Jayasinghe D.T. it19075754" userId="S::it19075754@my.sliit.lk::0928ed96-6b6e-4465-a8f5-ae4f5c0fc376" providerId="AD" clId="Web-{14E92C63-A8C6-9B38-7043-E3399B005BE4}" dt="2022-05-23T10:37:14.466" v="36"/>
          <ac:picMkLst>
            <pc:docMk/>
            <pc:sldMk cId="1858322254" sldId="482"/>
            <ac:picMk id="13" creationId="{B1A6BCDD-D4AE-47F4-B831-9152D4D9F10B}"/>
          </ac:picMkLst>
        </pc:picChg>
      </pc:sldChg>
      <pc:sldChg chg="delSp">
        <pc:chgData name="Jayasinghe D.T. it19075754" userId="S::it19075754@my.sliit.lk::0928ed96-6b6e-4465-a8f5-ae4f5c0fc376" providerId="AD" clId="Web-{14E92C63-A8C6-9B38-7043-E3399B005BE4}" dt="2022-05-23T12:29:59.896" v="543"/>
        <pc:sldMkLst>
          <pc:docMk/>
          <pc:sldMk cId="699060493" sldId="559"/>
        </pc:sldMkLst>
        <pc:spChg chg="del">
          <ac:chgData name="Jayasinghe D.T. it19075754" userId="S::it19075754@my.sliit.lk::0928ed96-6b6e-4465-a8f5-ae4f5c0fc376" providerId="AD" clId="Web-{14E92C63-A8C6-9B38-7043-E3399B005BE4}" dt="2022-05-23T12:29:59.896" v="543"/>
          <ac:spMkLst>
            <pc:docMk/>
            <pc:sldMk cId="699060493" sldId="559"/>
            <ac:spMk id="5" creationId="{DB105CCC-757E-C8E5-2453-09730A79291D}"/>
          </ac:spMkLst>
        </pc:spChg>
      </pc:sldChg>
      <pc:sldChg chg="addSp delSp modSp add del replId">
        <pc:chgData name="Jayasinghe D.T. it19075754" userId="S::it19075754@my.sliit.lk::0928ed96-6b6e-4465-a8f5-ae4f5c0fc376" providerId="AD" clId="Web-{14E92C63-A8C6-9B38-7043-E3399B005BE4}" dt="2022-05-23T12:29:11.114" v="542"/>
        <pc:sldMkLst>
          <pc:docMk/>
          <pc:sldMk cId="224432849" sldId="560"/>
        </pc:sldMkLst>
        <pc:spChg chg="del">
          <ac:chgData name="Jayasinghe D.T. it19075754" userId="S::it19075754@my.sliit.lk::0928ed96-6b6e-4465-a8f5-ae4f5c0fc376" providerId="AD" clId="Web-{14E92C63-A8C6-9B38-7043-E3399B005BE4}" dt="2022-05-23T10:55:56.929" v="256"/>
          <ac:spMkLst>
            <pc:docMk/>
            <pc:sldMk cId="224432849" sldId="560"/>
            <ac:spMk id="2" creationId="{E48AF6F3-79DF-41A9-8A08-2DE71C0F595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5:56.914" v="252"/>
          <ac:spMkLst>
            <pc:docMk/>
            <pc:sldMk cId="224432849" sldId="560"/>
            <ac:spMk id="3" creationId="{89522796-0F7C-D21D-2874-CE5DA5007902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42.419" v="406"/>
          <ac:spMkLst>
            <pc:docMk/>
            <pc:sldMk cId="224432849" sldId="560"/>
            <ac:spMk id="4" creationId="{649D353C-67A7-DF36-2E31-F3E8C76FA3A0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34.840" v="401"/>
          <ac:spMkLst>
            <pc:docMk/>
            <pc:sldMk cId="224432849" sldId="560"/>
            <ac:spMk id="5" creationId="{9903113C-3BF6-9A7B-C8BD-646EF2276EDE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25.731" v="396"/>
          <ac:spMkLst>
            <pc:docMk/>
            <pc:sldMk cId="224432849" sldId="560"/>
            <ac:spMk id="6" creationId="{61AC8449-E15A-8D93-E309-1814D38736A5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24.606" v="395"/>
          <ac:spMkLst>
            <pc:docMk/>
            <pc:sldMk cId="224432849" sldId="560"/>
            <ac:spMk id="8" creationId="{10C40658-0296-9D09-70E2-D63A974B3CE3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5:56.914" v="255"/>
          <ac:spMkLst>
            <pc:docMk/>
            <pc:sldMk cId="224432849" sldId="560"/>
            <ac:spMk id="9" creationId="{DE60C80B-DE25-B6E3-E536-E4DDF5AC327D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5:56.914" v="254"/>
          <ac:spMkLst>
            <pc:docMk/>
            <pc:sldMk cId="224432849" sldId="560"/>
            <ac:spMk id="10" creationId="{002AB971-F73D-6B6D-BD0C-AEB4AEE2EDAF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5:56.914" v="253"/>
          <ac:spMkLst>
            <pc:docMk/>
            <pc:sldMk cId="224432849" sldId="560"/>
            <ac:spMk id="11" creationId="{A5CED56B-358A-A6D3-36F4-AB9F8AE229B4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39.247" v="403"/>
          <ac:spMkLst>
            <pc:docMk/>
            <pc:sldMk cId="224432849" sldId="560"/>
            <ac:spMk id="13" creationId="{24FA6935-00D2-AF51-C12A-4E7766540E48}"/>
          </ac:spMkLst>
        </pc:spChg>
        <pc:spChg chg="add del mod">
          <ac:chgData name="Jayasinghe D.T. it19075754" userId="S::it19075754@my.sliit.lk::0928ed96-6b6e-4465-a8f5-ae4f5c0fc376" providerId="AD" clId="Web-{14E92C63-A8C6-9B38-7043-E3399B005BE4}" dt="2022-05-23T10:59:26.668" v="397"/>
          <ac:spMkLst>
            <pc:docMk/>
            <pc:sldMk cId="224432849" sldId="560"/>
            <ac:spMk id="14" creationId="{69FD784D-E445-E13B-2C66-02228D3CF0AE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5:56.914" v="251"/>
          <ac:spMkLst>
            <pc:docMk/>
            <pc:sldMk cId="224432849" sldId="560"/>
            <ac:spMk id="23" creationId="{11FA4983-86C8-23BA-2D9F-A41345266782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54"/>
          <ac:spMkLst>
            <pc:docMk/>
            <pc:sldMk cId="224432849" sldId="560"/>
            <ac:spMk id="27" creationId="{1360C75E-A68C-DB23-97C6-24B6E05C9753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53"/>
          <ac:spMkLst>
            <pc:docMk/>
            <pc:sldMk cId="224432849" sldId="560"/>
            <ac:spMk id="28" creationId="{184642C6-7D78-9C22-C51B-1748E15AA3E6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52"/>
          <ac:spMkLst>
            <pc:docMk/>
            <pc:sldMk cId="224432849" sldId="560"/>
            <ac:spMk id="29" creationId="{116907F2-EF77-67F6-D96E-451F5257ECBF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51"/>
          <ac:spMkLst>
            <pc:docMk/>
            <pc:sldMk cId="224432849" sldId="560"/>
            <ac:spMk id="30" creationId="{F50C8233-32AF-8641-6604-E210DCA83068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50"/>
          <ac:spMkLst>
            <pc:docMk/>
            <pc:sldMk cId="224432849" sldId="560"/>
            <ac:spMk id="31" creationId="{2992D692-D05C-B1F2-B23F-5E6C5C50BA06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9"/>
          <ac:spMkLst>
            <pc:docMk/>
            <pc:sldMk cId="224432849" sldId="560"/>
            <ac:spMk id="32" creationId="{10CF9E1C-AC4B-C1E4-0F37-9C2F1482977A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8"/>
          <ac:spMkLst>
            <pc:docMk/>
            <pc:sldMk cId="224432849" sldId="560"/>
            <ac:spMk id="33" creationId="{CBB6EBA4-B5FB-265B-38C4-D683210C4A8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7"/>
          <ac:spMkLst>
            <pc:docMk/>
            <pc:sldMk cId="224432849" sldId="560"/>
            <ac:spMk id="34" creationId="{39AD2650-D9C8-2093-A6B1-4A5E595BD919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6"/>
          <ac:spMkLst>
            <pc:docMk/>
            <pc:sldMk cId="224432849" sldId="560"/>
            <ac:spMk id="35" creationId="{9C760FD4-8208-CC8E-5F78-62330D16285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5"/>
          <ac:spMkLst>
            <pc:docMk/>
            <pc:sldMk cId="224432849" sldId="560"/>
            <ac:spMk id="36" creationId="{8E63F3FF-4BFD-9C43-6DF8-CA128195541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4"/>
          <ac:spMkLst>
            <pc:docMk/>
            <pc:sldMk cId="224432849" sldId="560"/>
            <ac:spMk id="37" creationId="{4C225EBC-4491-6277-E257-E1B17E99CB20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3"/>
          <ac:spMkLst>
            <pc:docMk/>
            <pc:sldMk cId="224432849" sldId="560"/>
            <ac:spMk id="38" creationId="{68321536-9FD5-7B74-4075-60DC728491EF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2"/>
          <ac:spMkLst>
            <pc:docMk/>
            <pc:sldMk cId="224432849" sldId="560"/>
            <ac:spMk id="39" creationId="{33A4105F-282E-C4DC-E469-F53AC8F541E8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98" v="341"/>
          <ac:spMkLst>
            <pc:docMk/>
            <pc:sldMk cId="224432849" sldId="560"/>
            <ac:spMk id="40" creationId="{51E2521C-BB1F-C0CF-14D7-92E7E67253F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8:10.682" v="340"/>
          <ac:spMkLst>
            <pc:docMk/>
            <pc:sldMk cId="224432849" sldId="560"/>
            <ac:spMk id="41" creationId="{D6F6A3B5-9B05-5D8B-6DBD-4A128CF8F085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94"/>
          <ac:spMkLst>
            <pc:docMk/>
            <pc:sldMk cId="224432849" sldId="560"/>
            <ac:spMk id="48" creationId="{11F918F7-8D1C-2EDD-9D8E-3799D4E94015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93"/>
          <ac:spMkLst>
            <pc:docMk/>
            <pc:sldMk cId="224432849" sldId="560"/>
            <ac:spMk id="49" creationId="{3A3E31E7-ECE9-7284-25ED-7833F37583ED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92"/>
          <ac:spMkLst>
            <pc:docMk/>
            <pc:sldMk cId="224432849" sldId="560"/>
            <ac:spMk id="50" creationId="{96040F42-4AEC-4249-D37D-BDD1832DBA32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91"/>
          <ac:spMkLst>
            <pc:docMk/>
            <pc:sldMk cId="224432849" sldId="560"/>
            <ac:spMk id="51" creationId="{8DC9A17E-8D0B-0B13-494B-364F7AAB4617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90"/>
          <ac:spMkLst>
            <pc:docMk/>
            <pc:sldMk cId="224432849" sldId="560"/>
            <ac:spMk id="52" creationId="{0F4E823B-4847-F10C-D424-3F004E37383C}"/>
          </ac:spMkLst>
        </pc:spChg>
        <pc:spChg chg="add del">
          <ac:chgData name="Jayasinghe D.T. it19075754" userId="S::it19075754@my.sliit.lk::0928ed96-6b6e-4465-a8f5-ae4f5c0fc376" providerId="AD" clId="Web-{14E92C63-A8C6-9B38-7043-E3399B005BE4}" dt="2022-05-23T10:59:21.090" v="389"/>
          <ac:spMkLst>
            <pc:docMk/>
            <pc:sldMk cId="224432849" sldId="560"/>
            <ac:spMk id="53" creationId="{3690A3C8-BCA8-D695-8CDC-F0235430AA8F}"/>
          </ac:spMkLst>
        </pc:spChg>
      </pc:sldChg>
      <pc:sldChg chg="delSp modSp add del replId">
        <pc:chgData name="Jayasinghe D.T. it19075754" userId="S::it19075754@my.sliit.lk::0928ed96-6b6e-4465-a8f5-ae4f5c0fc376" providerId="AD" clId="Web-{14E92C63-A8C6-9B38-7043-E3399B005BE4}" dt="2022-05-23T12:29:11.114" v="541"/>
        <pc:sldMkLst>
          <pc:docMk/>
          <pc:sldMk cId="677200375" sldId="561"/>
        </pc:sldMkLst>
        <pc:spChg chg="del">
          <ac:chgData name="Jayasinghe D.T. it19075754" userId="S::it19075754@my.sliit.lk::0928ed96-6b6e-4465-a8f5-ae4f5c0fc376" providerId="AD" clId="Web-{14E92C63-A8C6-9B38-7043-E3399B005BE4}" dt="2022-05-23T10:57:41.853" v="323"/>
          <ac:spMkLst>
            <pc:docMk/>
            <pc:sldMk cId="677200375" sldId="561"/>
            <ac:spMk id="12" creationId="{C4DD4535-C612-2B07-72CE-0AA46BDF4F8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22"/>
          <ac:spMkLst>
            <pc:docMk/>
            <pc:sldMk cId="677200375" sldId="561"/>
            <ac:spMk id="15" creationId="{5771225F-013D-3BFC-D590-78931AA2EFC6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21"/>
          <ac:spMkLst>
            <pc:docMk/>
            <pc:sldMk cId="677200375" sldId="561"/>
            <ac:spMk id="16" creationId="{72FC3EEE-D768-9A4F-429E-59C56D757E1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5.994" v="324"/>
          <ac:spMkLst>
            <pc:docMk/>
            <pc:sldMk cId="677200375" sldId="561"/>
            <ac:spMk id="19" creationId="{4713F6A7-5621-F979-DF4E-A8BC17528F0B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20"/>
          <ac:spMkLst>
            <pc:docMk/>
            <pc:sldMk cId="677200375" sldId="561"/>
            <ac:spMk id="20" creationId="{BA157477-6E45-28D0-D989-C1B7528F2FF7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19"/>
          <ac:spMkLst>
            <pc:docMk/>
            <pc:sldMk cId="677200375" sldId="561"/>
            <ac:spMk id="24" creationId="{F552FEF4-CFBB-0371-242C-476249346D68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18"/>
          <ac:spMkLst>
            <pc:docMk/>
            <pc:sldMk cId="677200375" sldId="561"/>
            <ac:spMk id="25" creationId="{5BB7A242-1DCA-2419-6065-EE6BFAE8116D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0:57:41.853" v="317"/>
          <ac:spMkLst>
            <pc:docMk/>
            <pc:sldMk cId="677200375" sldId="561"/>
            <ac:spMk id="26" creationId="{87FABCB1-19A1-7327-455C-E124A50D01C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244" v="325" actId="1076"/>
          <ac:spMkLst>
            <pc:docMk/>
            <pc:sldMk cId="677200375" sldId="561"/>
            <ac:spMk id="27" creationId="{1360C75E-A68C-DB23-97C6-24B6E05C9753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260" v="326" actId="1076"/>
          <ac:spMkLst>
            <pc:docMk/>
            <pc:sldMk cId="677200375" sldId="561"/>
            <ac:spMk id="28" creationId="{184642C6-7D78-9C22-C51B-1748E15AA3E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291" v="327" actId="1076"/>
          <ac:spMkLst>
            <pc:docMk/>
            <pc:sldMk cId="677200375" sldId="561"/>
            <ac:spMk id="29" creationId="{116907F2-EF77-67F6-D96E-451F5257ECBF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0:29.310" v="418" actId="1076"/>
          <ac:spMkLst>
            <pc:docMk/>
            <pc:sldMk cId="677200375" sldId="561"/>
            <ac:spMk id="30" creationId="{F50C8233-32AF-8641-6604-E210DCA83068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323" v="329" actId="1076"/>
          <ac:spMkLst>
            <pc:docMk/>
            <pc:sldMk cId="677200375" sldId="561"/>
            <ac:spMk id="31" creationId="{2992D692-D05C-B1F2-B23F-5E6C5C50BA0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338" v="330" actId="1076"/>
          <ac:spMkLst>
            <pc:docMk/>
            <pc:sldMk cId="677200375" sldId="561"/>
            <ac:spMk id="32" creationId="{10CF9E1C-AC4B-C1E4-0F37-9C2F1482977A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354" v="331" actId="1076"/>
          <ac:spMkLst>
            <pc:docMk/>
            <pc:sldMk cId="677200375" sldId="561"/>
            <ac:spMk id="33" creationId="{CBB6EBA4-B5FB-265B-38C4-D683210C4A8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369" v="332" actId="1076"/>
          <ac:spMkLst>
            <pc:docMk/>
            <pc:sldMk cId="677200375" sldId="561"/>
            <ac:spMk id="34" creationId="{39AD2650-D9C8-2093-A6B1-4A5E595BD919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0:37.014" v="419" actId="20577"/>
          <ac:spMkLst>
            <pc:docMk/>
            <pc:sldMk cId="677200375" sldId="561"/>
            <ac:spMk id="35" creationId="{9C760FD4-8208-CC8E-5F78-62330D16285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401" v="334" actId="1076"/>
          <ac:spMkLst>
            <pc:docMk/>
            <pc:sldMk cId="677200375" sldId="561"/>
            <ac:spMk id="36" creationId="{8E63F3FF-4BFD-9C43-6DF8-CA1281955417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416" v="335" actId="1076"/>
          <ac:spMkLst>
            <pc:docMk/>
            <pc:sldMk cId="677200375" sldId="561"/>
            <ac:spMk id="37" creationId="{4C225EBC-4491-6277-E257-E1B17E99CB20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432" v="336" actId="1076"/>
          <ac:spMkLst>
            <pc:docMk/>
            <pc:sldMk cId="677200375" sldId="561"/>
            <ac:spMk id="38" creationId="{68321536-9FD5-7B74-4075-60DC728491EF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0:43.795" v="421" actId="20577"/>
          <ac:spMkLst>
            <pc:docMk/>
            <pc:sldMk cId="677200375" sldId="561"/>
            <ac:spMk id="39" creationId="{33A4105F-282E-C4DC-E469-F53AC8F541E8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463" v="338" actId="1076"/>
          <ac:spMkLst>
            <pc:docMk/>
            <pc:sldMk cId="677200375" sldId="561"/>
            <ac:spMk id="40" creationId="{51E2521C-BB1F-C0CF-14D7-92E7E67253F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0:57:56.479" v="339" actId="1076"/>
          <ac:spMkLst>
            <pc:docMk/>
            <pc:sldMk cId="677200375" sldId="561"/>
            <ac:spMk id="41" creationId="{D6F6A3B5-9B05-5D8B-6DBD-4A128CF8F085}"/>
          </ac:spMkLst>
        </pc:spChg>
      </pc:sldChg>
      <pc:sldChg chg="new del">
        <pc:chgData name="Jayasinghe D.T. it19075754" userId="S::it19075754@my.sliit.lk::0928ed96-6b6e-4465-a8f5-ae4f5c0fc376" providerId="AD" clId="Web-{14E92C63-A8C6-9B38-7043-E3399B005BE4}" dt="2022-05-23T11:01:06.186" v="423"/>
        <pc:sldMkLst>
          <pc:docMk/>
          <pc:sldMk cId="1065800976" sldId="562"/>
        </pc:sldMkLst>
      </pc:sldChg>
      <pc:sldChg chg="addSp delSp modSp add del replId">
        <pc:chgData name="Jayasinghe D.T. it19075754" userId="S::it19075754@my.sliit.lk::0928ed96-6b6e-4465-a8f5-ae4f5c0fc376" providerId="AD" clId="Web-{14E92C63-A8C6-9B38-7043-E3399B005BE4}" dt="2022-05-23T12:29:11.098" v="540"/>
        <pc:sldMkLst>
          <pc:docMk/>
          <pc:sldMk cId="3935166312" sldId="562"/>
        </pc:sldMkLst>
        <pc:spChg chg="add mod">
          <ac:chgData name="Jayasinghe D.T. it19075754" userId="S::it19075754@my.sliit.lk::0928ed96-6b6e-4465-a8f5-ae4f5c0fc376" providerId="AD" clId="Web-{14E92C63-A8C6-9B38-7043-E3399B005BE4}" dt="2022-05-23T11:09:56.183" v="468"/>
          <ac:spMkLst>
            <pc:docMk/>
            <pc:sldMk cId="3935166312" sldId="562"/>
            <ac:spMk id="2" creationId="{CF91DC98-03FA-8B12-1EC4-779D5B4D20CB}"/>
          </ac:spMkLst>
        </pc:spChg>
        <pc:spChg chg="add mod">
          <ac:chgData name="Jayasinghe D.T. it19075754" userId="S::it19075754@my.sliit.lk::0928ed96-6b6e-4465-a8f5-ae4f5c0fc376" providerId="AD" clId="Web-{14E92C63-A8C6-9B38-7043-E3399B005BE4}" dt="2022-05-23T11:10:04.355" v="470"/>
          <ac:spMkLst>
            <pc:docMk/>
            <pc:sldMk cId="3935166312" sldId="562"/>
            <ac:spMk id="20" creationId="{0FE79734-6463-2818-5F55-9D3892F2928D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2:02.250" v="427" actId="20577"/>
          <ac:spMkLst>
            <pc:docMk/>
            <pc:sldMk cId="3935166312" sldId="562"/>
            <ac:spMk id="27" creationId="{1360C75E-A68C-DB23-97C6-24B6E05C9753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3:16.345" v="431" actId="20577"/>
          <ac:spMkLst>
            <pc:docMk/>
            <pc:sldMk cId="3935166312" sldId="562"/>
            <ac:spMk id="28" creationId="{184642C6-7D78-9C22-C51B-1748E15AA3E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3:28.361" v="433" actId="20577"/>
          <ac:spMkLst>
            <pc:docMk/>
            <pc:sldMk cId="3935166312" sldId="562"/>
            <ac:spMk id="29" creationId="{116907F2-EF77-67F6-D96E-451F5257ECBF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2:11.360" v="429" actId="20577"/>
          <ac:spMkLst>
            <pc:docMk/>
            <pc:sldMk cId="3935166312" sldId="562"/>
            <ac:spMk id="30" creationId="{F50C8233-32AF-8641-6604-E210DCA83068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1:03:31.674" v="435"/>
          <ac:spMkLst>
            <pc:docMk/>
            <pc:sldMk cId="3935166312" sldId="562"/>
            <ac:spMk id="31" creationId="{2992D692-D05C-B1F2-B23F-5E6C5C50BA06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3:36.830" v="436" actId="20577"/>
          <ac:spMkLst>
            <pc:docMk/>
            <pc:sldMk cId="3935166312" sldId="562"/>
            <ac:spMk id="32" creationId="{10CF9E1C-AC4B-C1E4-0F37-9C2F1482977A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3:40.565" v="437" actId="20577"/>
          <ac:spMkLst>
            <pc:docMk/>
            <pc:sldMk cId="3935166312" sldId="562"/>
            <ac:spMk id="33" creationId="{CBB6EBA4-B5FB-265B-38C4-D683210C4A8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1:03:52.987" v="438"/>
          <ac:spMkLst>
            <pc:docMk/>
            <pc:sldMk cId="3935166312" sldId="562"/>
            <ac:spMk id="34" creationId="{39AD2650-D9C8-2093-A6B1-4A5E595BD919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9:39.917" v="460" actId="1076"/>
          <ac:spMkLst>
            <pc:docMk/>
            <pc:sldMk cId="3935166312" sldId="562"/>
            <ac:spMk id="35" creationId="{9C760FD4-8208-CC8E-5F78-62330D162855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9:39.932" v="461" actId="1076"/>
          <ac:spMkLst>
            <pc:docMk/>
            <pc:sldMk cId="3935166312" sldId="562"/>
            <ac:spMk id="36" creationId="{8E63F3FF-4BFD-9C43-6DF8-CA1281955417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9:39.948" v="462" actId="1076"/>
          <ac:spMkLst>
            <pc:docMk/>
            <pc:sldMk cId="3935166312" sldId="562"/>
            <ac:spMk id="37" creationId="{4C225EBC-4491-6277-E257-E1B17E99CB20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1:03:31.674" v="434"/>
          <ac:spMkLst>
            <pc:docMk/>
            <pc:sldMk cId="3935166312" sldId="562"/>
            <ac:spMk id="38" creationId="{68321536-9FD5-7B74-4075-60DC728491EF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9:39.964" v="463" actId="1076"/>
          <ac:spMkLst>
            <pc:docMk/>
            <pc:sldMk cId="3935166312" sldId="562"/>
            <ac:spMk id="39" creationId="{33A4105F-282E-C4DC-E469-F53AC8F541E8}"/>
          </ac:spMkLst>
        </pc:spChg>
        <pc:spChg chg="mod">
          <ac:chgData name="Jayasinghe D.T. it19075754" userId="S::it19075754@my.sliit.lk::0928ed96-6b6e-4465-a8f5-ae4f5c0fc376" providerId="AD" clId="Web-{14E92C63-A8C6-9B38-7043-E3399B005BE4}" dt="2022-05-23T11:09:39.979" v="464" actId="1076"/>
          <ac:spMkLst>
            <pc:docMk/>
            <pc:sldMk cId="3935166312" sldId="562"/>
            <ac:spMk id="40" creationId="{51E2521C-BB1F-C0CF-14D7-92E7E67253F5}"/>
          </ac:spMkLst>
        </pc:spChg>
        <pc:spChg chg="del">
          <ac:chgData name="Jayasinghe D.T. it19075754" userId="S::it19075754@my.sliit.lk::0928ed96-6b6e-4465-a8f5-ae4f5c0fc376" providerId="AD" clId="Web-{14E92C63-A8C6-9B38-7043-E3399B005BE4}" dt="2022-05-23T11:03:55.003" v="439"/>
          <ac:spMkLst>
            <pc:docMk/>
            <pc:sldMk cId="3935166312" sldId="562"/>
            <ac:spMk id="41" creationId="{D6F6A3B5-9B05-5D8B-6DBD-4A128CF8F085}"/>
          </ac:spMkLst>
        </pc:spChg>
      </pc:sldChg>
    </pc:docChg>
  </pc:docChgLst>
  <pc:docChgLst>
    <pc:chgData name="Sakalasooriya S.A.H.A. it19051208" userId="S::it19051208@my.sliit.lk::ab126861-2685-40ae-adf0-2ca4170842d6" providerId="AD" clId="Web-{90379CBB-5CE9-CB40-D581-8B1FA5541292}"/>
    <pc:docChg chg="modSld">
      <pc:chgData name="Sakalasooriya S.A.H.A. it19051208" userId="S::it19051208@my.sliit.lk::ab126861-2685-40ae-adf0-2ca4170842d6" providerId="AD" clId="Web-{90379CBB-5CE9-CB40-D581-8B1FA5541292}" dt="2022-05-25T05:27:28.848" v="2" actId="20577"/>
      <pc:docMkLst>
        <pc:docMk/>
      </pc:docMkLst>
      <pc:sldChg chg="modSp">
        <pc:chgData name="Sakalasooriya S.A.H.A. it19051208" userId="S::it19051208@my.sliit.lk::ab126861-2685-40ae-adf0-2ca4170842d6" providerId="AD" clId="Web-{90379CBB-5CE9-CB40-D581-8B1FA5541292}" dt="2022-05-25T05:27:28.848" v="2" actId="20577"/>
        <pc:sldMkLst>
          <pc:docMk/>
          <pc:sldMk cId="1830234694" sldId="448"/>
        </pc:sldMkLst>
        <pc:spChg chg="mod">
          <ac:chgData name="Sakalasooriya S.A.H.A. it19051208" userId="S::it19051208@my.sliit.lk::ab126861-2685-40ae-adf0-2ca4170842d6" providerId="AD" clId="Web-{90379CBB-5CE9-CB40-D581-8B1FA5541292}" dt="2022-05-25T05:27:28.848" v="2" actId="20577"/>
          <ac:spMkLst>
            <pc:docMk/>
            <pc:sldMk cId="1830234694" sldId="448"/>
            <ac:spMk id="11" creationId="{FB9B6BEC-CA61-4950-A655-BB8B807EF421}"/>
          </ac:spMkLst>
        </pc:spChg>
      </pc:sldChg>
      <pc:sldChg chg="modSp">
        <pc:chgData name="Sakalasooriya S.A.H.A. it19051208" userId="S::it19051208@my.sliit.lk::ab126861-2685-40ae-adf0-2ca4170842d6" providerId="AD" clId="Web-{90379CBB-5CE9-CB40-D581-8B1FA5541292}" dt="2022-05-25T03:50:37.023" v="0"/>
        <pc:sldMkLst>
          <pc:docMk/>
          <pc:sldMk cId="1811490531" sldId="451"/>
        </pc:sldMkLst>
        <pc:spChg chg="mod">
          <ac:chgData name="Sakalasooriya S.A.H.A. it19051208" userId="S::it19051208@my.sliit.lk::ab126861-2685-40ae-adf0-2ca4170842d6" providerId="AD" clId="Web-{90379CBB-5CE9-CB40-D581-8B1FA5541292}" dt="2022-05-25T03:50:37.023" v="0"/>
          <ac:spMkLst>
            <pc:docMk/>
            <pc:sldMk cId="1811490531" sldId="451"/>
            <ac:spMk id="56" creationId="{42ECF107-B0EE-44B8-8FC4-1672654FB0F9}"/>
          </ac:spMkLst>
        </pc:spChg>
      </pc:sldChg>
    </pc:docChg>
  </pc:docChgLst>
  <pc:docChgLst>
    <pc:chgData name="Jayasinghe D.T. it19075754" userId="S::it19075754@my.sliit.lk::0928ed96-6b6e-4465-a8f5-ae4f5c0fc376" providerId="AD" clId="Web-{87478782-E37A-AD86-8BC3-8B78B874C4C4}"/>
    <pc:docChg chg="modSld">
      <pc:chgData name="Jayasinghe D.T. it19075754" userId="S::it19075754@my.sliit.lk::0928ed96-6b6e-4465-a8f5-ae4f5c0fc376" providerId="AD" clId="Web-{87478782-E37A-AD86-8BC3-8B78B874C4C4}" dt="2022-05-22T08:05:14.216" v="35"/>
      <pc:docMkLst>
        <pc:docMk/>
      </pc:docMkLst>
      <pc:sldChg chg="addSp modSp">
        <pc:chgData name="Jayasinghe D.T. it19075754" userId="S::it19075754@my.sliit.lk::0928ed96-6b6e-4465-a8f5-ae4f5c0fc376" providerId="AD" clId="Web-{87478782-E37A-AD86-8BC3-8B78B874C4C4}" dt="2022-05-22T08:05:14.216" v="35"/>
        <pc:sldMkLst>
          <pc:docMk/>
          <pc:sldMk cId="1073087918" sldId="355"/>
        </pc:sldMkLst>
        <pc:spChg chg="mod">
          <ac:chgData name="Jayasinghe D.T. it19075754" userId="S::it19075754@my.sliit.lk::0928ed96-6b6e-4465-a8f5-ae4f5c0fc376" providerId="AD" clId="Web-{87478782-E37A-AD86-8BC3-8B78B874C4C4}" dt="2022-05-22T08:04:40.043" v="26" actId="20577"/>
          <ac:spMkLst>
            <pc:docMk/>
            <pc:sldMk cId="1073087918" sldId="355"/>
            <ac:spMk id="2" creationId="{400FFCB7-EC63-495B-9ED3-9E3A0892BB67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22" v="27"/>
          <ac:spMkLst>
            <pc:docMk/>
            <pc:sldMk cId="1073087918" sldId="355"/>
            <ac:spMk id="3" creationId="{D379C7AD-3AE3-858F-FAD7-8A7C159B2EAB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38" v="28"/>
          <ac:spMkLst>
            <pc:docMk/>
            <pc:sldMk cId="1073087918" sldId="355"/>
            <ac:spMk id="5" creationId="{E0165A1D-3F63-575F-7701-669ACB7E585C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53" v="29"/>
          <ac:spMkLst>
            <pc:docMk/>
            <pc:sldMk cId="1073087918" sldId="355"/>
            <ac:spMk id="9" creationId="{B1FA7B3D-A98C-83FE-0882-313BA7FAC590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53" v="30"/>
          <ac:spMkLst>
            <pc:docMk/>
            <pc:sldMk cId="1073087918" sldId="355"/>
            <ac:spMk id="11" creationId="{092025BA-BC22-AF27-0D5F-FB6036223E7B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69" v="31"/>
          <ac:spMkLst>
            <pc:docMk/>
            <pc:sldMk cId="1073087918" sldId="355"/>
            <ac:spMk id="15" creationId="{D018B976-BD66-75D9-92E4-6C3C9FE11627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85" v="32"/>
          <ac:spMkLst>
            <pc:docMk/>
            <pc:sldMk cId="1073087918" sldId="355"/>
            <ac:spMk id="17" creationId="{08D656C6-AFCD-EE14-18D5-EB377257A3B1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185" v="33"/>
          <ac:spMkLst>
            <pc:docMk/>
            <pc:sldMk cId="1073087918" sldId="355"/>
            <ac:spMk id="19" creationId="{6460B5FB-94AA-F1EE-C7CB-C42188F8C500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200" v="34"/>
          <ac:spMkLst>
            <pc:docMk/>
            <pc:sldMk cId="1073087918" sldId="355"/>
            <ac:spMk id="21" creationId="{F5F09929-5A14-433F-A821-6790562ED318}"/>
          </ac:spMkLst>
        </pc:spChg>
        <pc:spChg chg="add">
          <ac:chgData name="Jayasinghe D.T. it19075754" userId="S::it19075754@my.sliit.lk::0928ed96-6b6e-4465-a8f5-ae4f5c0fc376" providerId="AD" clId="Web-{87478782-E37A-AD86-8BC3-8B78B874C4C4}" dt="2022-05-22T08:05:14.216" v="35"/>
          <ac:spMkLst>
            <pc:docMk/>
            <pc:sldMk cId="1073087918" sldId="355"/>
            <ac:spMk id="23" creationId="{DCC2DC11-F727-FBC8-FECC-71283601AE07}"/>
          </ac:spMkLst>
        </pc:spChg>
        <pc:picChg chg="mod">
          <ac:chgData name="Jayasinghe D.T. it19075754" userId="S::it19075754@my.sliit.lk::0928ed96-6b6e-4465-a8f5-ae4f5c0fc376" providerId="AD" clId="Web-{87478782-E37A-AD86-8BC3-8B78B874C4C4}" dt="2022-05-22T08:04:26.715" v="20" actId="14100"/>
          <ac:picMkLst>
            <pc:docMk/>
            <pc:sldMk cId="1073087918" sldId="355"/>
            <ac:picMk id="6" creationId="{B1A65C37-2BED-B4D0-F2C3-59D355F063E6}"/>
          </ac:picMkLst>
        </pc:picChg>
        <pc:picChg chg="mod">
          <ac:chgData name="Jayasinghe D.T. it19075754" userId="S::it19075754@my.sliit.lk::0928ed96-6b6e-4465-a8f5-ae4f5c0fc376" providerId="AD" clId="Web-{87478782-E37A-AD86-8BC3-8B78B874C4C4}" dt="2022-05-22T08:04:32.840" v="22" actId="1076"/>
          <ac:picMkLst>
            <pc:docMk/>
            <pc:sldMk cId="1073087918" sldId="355"/>
            <ac:picMk id="13" creationId="{327005B6-69A9-4CC6-A10D-0A01C21EE205}"/>
          </ac:picMkLst>
        </pc:picChg>
      </pc:sldChg>
      <pc:sldChg chg="delSp modSp">
        <pc:chgData name="Jayasinghe D.T. it19075754" userId="S::it19075754@my.sliit.lk::0928ed96-6b6e-4465-a8f5-ae4f5c0fc376" providerId="AD" clId="Web-{87478782-E37A-AD86-8BC3-8B78B874C4C4}" dt="2022-05-22T07:59:45.128" v="1"/>
        <pc:sldMkLst>
          <pc:docMk/>
          <pc:sldMk cId="3063793816" sldId="424"/>
        </pc:sldMkLst>
        <pc:spChg chg="del mod">
          <ac:chgData name="Jayasinghe D.T. it19075754" userId="S::it19075754@my.sliit.lk::0928ed96-6b6e-4465-a8f5-ae4f5c0fc376" providerId="AD" clId="Web-{87478782-E37A-AD86-8BC3-8B78B874C4C4}" dt="2022-05-22T07:59:45.128" v="1"/>
          <ac:spMkLst>
            <pc:docMk/>
            <pc:sldMk cId="3063793816" sldId="424"/>
            <ac:spMk id="13" creationId="{03442419-957C-752A-2153-0BF622F33151}"/>
          </ac:spMkLst>
        </pc:spChg>
      </pc:sldChg>
      <pc:sldChg chg="modSp">
        <pc:chgData name="Jayasinghe D.T. it19075754" userId="S::it19075754@my.sliit.lk::0928ed96-6b6e-4465-a8f5-ae4f5c0fc376" providerId="AD" clId="Web-{87478782-E37A-AD86-8BC3-8B78B874C4C4}" dt="2022-05-22T08:01:39.836" v="16" actId="20577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87478782-E37A-AD86-8BC3-8B78B874C4C4}" dt="2022-05-22T08:01:05.179" v="11" actId="20577"/>
          <ac:spMkLst>
            <pc:docMk/>
            <pc:sldMk cId="408579396" sldId="453"/>
            <ac:spMk id="2" creationId="{273A011E-8B88-429B-B513-899C4979DC7E}"/>
          </ac:spMkLst>
        </pc:spChg>
        <pc:spChg chg="mod">
          <ac:chgData name="Jayasinghe D.T. it19075754" userId="S::it19075754@my.sliit.lk::0928ed96-6b6e-4465-a8f5-ae4f5c0fc376" providerId="AD" clId="Web-{87478782-E37A-AD86-8BC3-8B78B874C4C4}" dt="2022-05-22T08:01:39.836" v="16" actId="20577"/>
          <ac:spMkLst>
            <pc:docMk/>
            <pc:sldMk cId="408579396" sldId="453"/>
            <ac:spMk id="69" creationId="{D70FCD1B-B209-4317-852D-BABEBE746286}"/>
          </ac:spMkLst>
        </pc:spChg>
      </pc:sldChg>
      <pc:sldChg chg="delSp modSp">
        <pc:chgData name="Jayasinghe D.T. it19075754" userId="S::it19075754@my.sliit.lk::0928ed96-6b6e-4465-a8f5-ae4f5c0fc376" providerId="AD" clId="Web-{87478782-E37A-AD86-8BC3-8B78B874C4C4}" dt="2022-05-22T08:00:04.645" v="3"/>
        <pc:sldMkLst>
          <pc:docMk/>
          <pc:sldMk cId="971435011" sldId="514"/>
        </pc:sldMkLst>
        <pc:spChg chg="del mod">
          <ac:chgData name="Jayasinghe D.T. it19075754" userId="S::it19075754@my.sliit.lk::0928ed96-6b6e-4465-a8f5-ae4f5c0fc376" providerId="AD" clId="Web-{87478782-E37A-AD86-8BC3-8B78B874C4C4}" dt="2022-05-22T08:00:04.645" v="3"/>
          <ac:spMkLst>
            <pc:docMk/>
            <pc:sldMk cId="971435011" sldId="514"/>
            <ac:spMk id="3" creationId="{CDADA8D3-00C7-C1BB-2B67-2015ADD205A0}"/>
          </ac:spMkLst>
        </pc:spChg>
      </pc:sldChg>
    </pc:docChg>
  </pc:docChgLst>
  <pc:docChgLst>
    <pc:chgData name="Jayasinghe D.T. it19075754" userId="S::it19075754@my.sliit.lk::0928ed96-6b6e-4465-a8f5-ae4f5c0fc376" providerId="AD" clId="Web-{976E5E16-46E9-326F-5FA2-9F0ABD57FF8E}"/>
    <pc:docChg chg="addSld delSld modSld sldOrd modSection">
      <pc:chgData name="Jayasinghe D.T. it19075754" userId="S::it19075754@my.sliit.lk::0928ed96-6b6e-4465-a8f5-ae4f5c0fc376" providerId="AD" clId="Web-{976E5E16-46E9-326F-5FA2-9F0ABD57FF8E}" dt="2022-05-23T19:38:08.045" v="1753" actId="14100"/>
      <pc:docMkLst>
        <pc:docMk/>
      </pc:docMkLst>
      <pc:sldChg chg="modSp">
        <pc:chgData name="Jayasinghe D.T. it19075754" userId="S::it19075754@my.sliit.lk::0928ed96-6b6e-4465-a8f5-ae4f5c0fc376" providerId="AD" clId="Web-{976E5E16-46E9-326F-5FA2-9F0ABD57FF8E}" dt="2022-05-23T18:06:09.527" v="1690"/>
        <pc:sldMkLst>
          <pc:docMk/>
          <pc:sldMk cId="1073087918" sldId="355"/>
        </pc:sldMkLst>
        <pc:spChg chg="mod">
          <ac:chgData name="Jayasinghe D.T. it19075754" userId="S::it19075754@my.sliit.lk::0928ed96-6b6e-4465-a8f5-ae4f5c0fc376" providerId="AD" clId="Web-{976E5E16-46E9-326F-5FA2-9F0ABD57FF8E}" dt="2022-05-23T18:02:17.881" v="1644" actId="20577"/>
          <ac:spMkLst>
            <pc:docMk/>
            <pc:sldMk cId="1073087918" sldId="355"/>
            <ac:spMk id="3" creationId="{D379C7AD-3AE3-858F-FAD7-8A7C159B2EA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2:17.928" v="1645" actId="20577"/>
          <ac:spMkLst>
            <pc:docMk/>
            <pc:sldMk cId="1073087918" sldId="355"/>
            <ac:spMk id="5" creationId="{E0165A1D-3F63-575F-7701-669ACB7E585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6:09.527" v="1690"/>
          <ac:spMkLst>
            <pc:docMk/>
            <pc:sldMk cId="1073087918" sldId="355"/>
            <ac:spMk id="9" creationId="{B1FA7B3D-A98C-83FE-0882-313BA7FAC59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2:18.021" v="1647" actId="20577"/>
          <ac:spMkLst>
            <pc:docMk/>
            <pc:sldMk cId="1073087918" sldId="355"/>
            <ac:spMk id="11" creationId="{092025BA-BC22-AF27-0D5F-FB6036223E7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6:09.527" v="1689"/>
          <ac:spMkLst>
            <pc:docMk/>
            <pc:sldMk cId="1073087918" sldId="355"/>
            <ac:spMk id="15" creationId="{D018B976-BD66-75D9-92E4-6C3C9FE11627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2:18.115" v="1649" actId="20577"/>
          <ac:spMkLst>
            <pc:docMk/>
            <pc:sldMk cId="1073087918" sldId="355"/>
            <ac:spMk id="17" creationId="{08D656C6-AFCD-EE14-18D5-EB377257A3B1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6:09.527" v="1688"/>
          <ac:spMkLst>
            <pc:docMk/>
            <pc:sldMk cId="1073087918" sldId="355"/>
            <ac:spMk id="19" creationId="{6460B5FB-94AA-F1EE-C7CB-C42188F8C50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2:18.209" v="1651" actId="20577"/>
          <ac:spMkLst>
            <pc:docMk/>
            <pc:sldMk cId="1073087918" sldId="355"/>
            <ac:spMk id="21" creationId="{F5F09929-5A14-433F-A821-6790562ED31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6:09.527" v="1687"/>
          <ac:spMkLst>
            <pc:docMk/>
            <pc:sldMk cId="1073087918" sldId="355"/>
            <ac:spMk id="23" creationId="{DCC2DC11-F727-FBC8-FECC-71283601AE07}"/>
          </ac:spMkLst>
        </pc:spChg>
        <pc:grpChg chg="mod">
          <ac:chgData name="Jayasinghe D.T. it19075754" userId="S::it19075754@my.sliit.lk::0928ed96-6b6e-4465-a8f5-ae4f5c0fc376" providerId="AD" clId="Web-{976E5E16-46E9-326F-5FA2-9F0ABD57FF8E}" dt="2022-05-23T17:56:43.310" v="1609" actId="1076"/>
          <ac:grpSpMkLst>
            <pc:docMk/>
            <pc:sldMk cId="1073087918" sldId="355"/>
            <ac:grpSpMk id="101" creationId="{59D3460F-C57C-B7F1-2F97-9ED8E9C0F9EE}"/>
          </ac:grpSpMkLst>
        </pc:grpChg>
        <pc:cxnChg chg="mod">
          <ac:chgData name="Jayasinghe D.T. it19075754" userId="S::it19075754@my.sliit.lk::0928ed96-6b6e-4465-a8f5-ae4f5c0fc376" providerId="AD" clId="Web-{976E5E16-46E9-326F-5FA2-9F0ABD57FF8E}" dt="2022-05-23T17:56:21.653" v="1604" actId="1076"/>
          <ac:cxnSpMkLst>
            <pc:docMk/>
            <pc:sldMk cId="1073087918" sldId="355"/>
            <ac:cxnSpMk id="100" creationId="{111A0BD4-EF14-F6AE-9507-84625E6789A3}"/>
          </ac:cxnSpMkLst>
        </pc:cxnChg>
      </pc:sldChg>
      <pc:sldChg chg="modSp">
        <pc:chgData name="Jayasinghe D.T. it19075754" userId="S::it19075754@my.sliit.lk::0928ed96-6b6e-4465-a8f5-ae4f5c0fc376" providerId="AD" clId="Web-{976E5E16-46E9-326F-5FA2-9F0ABD57FF8E}" dt="2022-05-23T18:07:42.092" v="1692" actId="1076"/>
        <pc:sldMkLst>
          <pc:docMk/>
          <pc:sldMk cId="1096086955" sldId="378"/>
        </pc:sldMkLst>
        <pc:spChg chg="mod">
          <ac:chgData name="Jayasinghe D.T. it19075754" userId="S::it19075754@my.sliit.lk::0928ed96-6b6e-4465-a8f5-ae4f5c0fc376" providerId="AD" clId="Web-{976E5E16-46E9-326F-5FA2-9F0ABD57FF8E}" dt="2022-05-23T17:57:44.124" v="1619" actId="1076"/>
          <ac:spMkLst>
            <pc:docMk/>
            <pc:sldMk cId="1096086955" sldId="378"/>
            <ac:spMk id="2" creationId="{100C0CF5-7BBB-46A9-995B-98C213E854A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57:44.108" v="1617" actId="1076"/>
          <ac:spMkLst>
            <pc:docMk/>
            <pc:sldMk cId="1096086955" sldId="378"/>
            <ac:spMk id="8" creationId="{F7B4D4EF-3D80-4075-B18C-DC6D98142FA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57:44.124" v="1618" actId="1076"/>
          <ac:spMkLst>
            <pc:docMk/>
            <pc:sldMk cId="1096086955" sldId="378"/>
            <ac:spMk id="18" creationId="{A511E6FB-EA83-4940-9B28-B76FE47B024C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8:07:42.092" v="1692" actId="1076"/>
          <ac:picMkLst>
            <pc:docMk/>
            <pc:sldMk cId="1096086955" sldId="378"/>
            <ac:picMk id="3" creationId="{4117FC4B-EA8F-AA46-9AB4-7197308C5452}"/>
          </ac:picMkLst>
        </pc:picChg>
      </pc:sldChg>
      <pc:sldChg chg="modSp">
        <pc:chgData name="Jayasinghe D.T. it19075754" userId="S::it19075754@my.sliit.lk::0928ed96-6b6e-4465-a8f5-ae4f5c0fc376" providerId="AD" clId="Web-{976E5E16-46E9-326F-5FA2-9F0ABD57FF8E}" dt="2022-05-23T18:14:11.243" v="1702" actId="14100"/>
        <pc:sldMkLst>
          <pc:docMk/>
          <pc:sldMk cId="3616224027" sldId="388"/>
        </pc:sldMkLst>
        <pc:cxnChg chg="mod">
          <ac:chgData name="Jayasinghe D.T. it19075754" userId="S::it19075754@my.sliit.lk::0928ed96-6b6e-4465-a8f5-ae4f5c0fc376" providerId="AD" clId="Web-{976E5E16-46E9-326F-5FA2-9F0ABD57FF8E}" dt="2022-05-23T18:14:11.243" v="1702" actId="14100"/>
          <ac:cxnSpMkLst>
            <pc:docMk/>
            <pc:sldMk cId="3616224027" sldId="388"/>
            <ac:cxnSpMk id="21" creationId="{13802D4C-805E-4DDC-B24E-470FE5ACBBF7}"/>
          </ac:cxnSpMkLst>
        </pc:cxnChg>
      </pc:sldChg>
      <pc:sldChg chg="modSp">
        <pc:chgData name="Jayasinghe D.T. it19075754" userId="S::it19075754@my.sliit.lk::0928ed96-6b6e-4465-a8f5-ae4f5c0fc376" providerId="AD" clId="Web-{976E5E16-46E9-326F-5FA2-9F0ABD57FF8E}" dt="2022-05-23T18:14:21.228" v="1704" actId="1076"/>
        <pc:sldMkLst>
          <pc:docMk/>
          <pc:sldMk cId="1826092455" sldId="409"/>
        </pc:sldMkLst>
        <pc:spChg chg="mod">
          <ac:chgData name="Jayasinghe D.T. it19075754" userId="S::it19075754@my.sliit.lk::0928ed96-6b6e-4465-a8f5-ae4f5c0fc376" providerId="AD" clId="Web-{976E5E16-46E9-326F-5FA2-9F0ABD57FF8E}" dt="2022-05-23T18:03:51.477" v="1665"/>
          <ac:spMkLst>
            <pc:docMk/>
            <pc:sldMk cId="1826092455" sldId="409"/>
            <ac:spMk id="2" creationId="{EEBE9825-31E3-AEE1-7E01-CFEDA2BA62A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4:13.368" v="1672" actId="14100"/>
          <ac:spMkLst>
            <pc:docMk/>
            <pc:sldMk cId="1826092455" sldId="409"/>
            <ac:spMk id="5" creationId="{64A52B41-55E5-C1BC-6BF8-F35AF02B410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4:47.885" v="1674" actId="1076"/>
          <ac:spMkLst>
            <pc:docMk/>
            <pc:sldMk cId="1826092455" sldId="409"/>
            <ac:spMk id="6" creationId="{06836713-1E48-3C07-8573-5D90C7DA1DA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9:00.032" v="1696" actId="14100"/>
          <ac:spMkLst>
            <pc:docMk/>
            <pc:sldMk cId="1826092455" sldId="409"/>
            <ac:spMk id="7" creationId="{3666F46A-EAF2-4EDB-9C82-EB8E4F6B897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3:14.195" v="1661"/>
          <ac:spMkLst>
            <pc:docMk/>
            <pc:sldMk cId="1826092455" sldId="409"/>
            <ac:spMk id="8" creationId="{6AAF71F0-7D46-394A-CC2D-FF620664105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3:51.477" v="1666"/>
          <ac:spMkLst>
            <pc:docMk/>
            <pc:sldMk cId="1826092455" sldId="409"/>
            <ac:spMk id="20" creationId="{2BD011DB-94BB-DA76-7D5E-3A36E7C2FD0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8:03:51.493" v="1667"/>
          <ac:spMkLst>
            <pc:docMk/>
            <pc:sldMk cId="1826092455" sldId="409"/>
            <ac:spMk id="21" creationId="{9AD0890F-F737-18E0-2D75-2F22D2CB64FF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8:14:21.228" v="1704" actId="1076"/>
          <ac:picMkLst>
            <pc:docMk/>
            <pc:sldMk cId="1826092455" sldId="409"/>
            <ac:picMk id="3" creationId="{4117FC4B-EA8F-AA46-9AB4-7197308C5452}"/>
          </ac:picMkLst>
        </pc:picChg>
        <pc:cxnChg chg="mod">
          <ac:chgData name="Jayasinghe D.T. it19075754" userId="S::it19075754@my.sliit.lk::0928ed96-6b6e-4465-a8f5-ae4f5c0fc376" providerId="AD" clId="Web-{976E5E16-46E9-326F-5FA2-9F0ABD57FF8E}" dt="2022-05-23T18:08:16.234" v="1695" actId="14100"/>
          <ac:cxnSpMkLst>
            <pc:docMk/>
            <pc:sldMk cId="1826092455" sldId="409"/>
            <ac:cxnSpMk id="16" creationId="{2BA80A51-294B-4A68-883F-351E6E566FE3}"/>
          </ac:cxnSpMkLst>
        </pc:cxnChg>
        <pc:cxnChg chg="mod">
          <ac:chgData name="Jayasinghe D.T. it19075754" userId="S::it19075754@my.sliit.lk::0928ed96-6b6e-4465-a8f5-ae4f5c0fc376" providerId="AD" clId="Web-{976E5E16-46E9-326F-5FA2-9F0ABD57FF8E}" dt="2022-05-23T18:08:05.999" v="1694" actId="14100"/>
          <ac:cxnSpMkLst>
            <pc:docMk/>
            <pc:sldMk cId="1826092455" sldId="409"/>
            <ac:cxnSpMk id="17" creationId="{29372E57-9F1A-DE47-B9CF-275EF1ADC842}"/>
          </ac:cxnSpMkLst>
        </pc:cxnChg>
      </pc:sldChg>
      <pc:sldChg chg="modSp">
        <pc:chgData name="Jayasinghe D.T. it19075754" userId="S::it19075754@my.sliit.lk::0928ed96-6b6e-4465-a8f5-ae4f5c0fc376" providerId="AD" clId="Web-{976E5E16-46E9-326F-5FA2-9F0ABD57FF8E}" dt="2022-05-23T17:05:46.179" v="1292" actId="1076"/>
        <pc:sldMkLst>
          <pc:docMk/>
          <pc:sldMk cId="3063793816" sldId="424"/>
        </pc:sldMkLst>
        <pc:spChg chg="mod">
          <ac:chgData name="Jayasinghe D.T. it19075754" userId="S::it19075754@my.sliit.lk::0928ed96-6b6e-4465-a8f5-ae4f5c0fc376" providerId="AD" clId="Web-{976E5E16-46E9-326F-5FA2-9F0ABD57FF8E}" dt="2022-05-23T15:28:06.661" v="161" actId="20577"/>
          <ac:spMkLst>
            <pc:docMk/>
            <pc:sldMk cId="3063793816" sldId="424"/>
            <ac:spMk id="2" creationId="{E37BFF85-BB7A-3C8E-E58B-E3ABCA8F473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5:23.006" v="1265"/>
          <ac:spMkLst>
            <pc:docMk/>
            <pc:sldMk cId="3063793816" sldId="424"/>
            <ac:spMk id="14" creationId="{D2D6F9F1-D416-BCE4-23AD-9B28FDD5065D}"/>
          </ac:spMkLst>
        </pc:spChg>
        <pc:graphicFrameChg chg="mod modGraphic">
          <ac:chgData name="Jayasinghe D.T. it19075754" userId="S::it19075754@my.sliit.lk::0928ed96-6b6e-4465-a8f5-ae4f5c0fc376" providerId="AD" clId="Web-{976E5E16-46E9-326F-5FA2-9F0ABD57FF8E}" dt="2022-05-23T17:05:46.179" v="1292" actId="1076"/>
          <ac:graphicFrameMkLst>
            <pc:docMk/>
            <pc:sldMk cId="3063793816" sldId="424"/>
            <ac:graphicFrameMk id="6" creationId="{4FBC3E7F-E722-4179-A8ED-606DBAF97AAE}"/>
          </ac:graphicFrameMkLst>
        </pc:graphicFrameChg>
      </pc:sldChg>
      <pc:sldChg chg="addSp delSp modSp">
        <pc:chgData name="Jayasinghe D.T. it19075754" userId="S::it19075754@my.sliit.lk::0928ed96-6b6e-4465-a8f5-ae4f5c0fc376" providerId="AD" clId="Web-{976E5E16-46E9-326F-5FA2-9F0ABD57FF8E}" dt="2022-05-23T18:00:59.347" v="1642" actId="1076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976E5E16-46E9-326F-5FA2-9F0ABD57FF8E}" dt="2022-05-23T17:08:09.854" v="1312" actId="20577"/>
          <ac:spMkLst>
            <pc:docMk/>
            <pc:sldMk cId="408579396" sldId="453"/>
            <ac:spMk id="2" creationId="{273A011E-8B88-429B-B513-899C4979DC7E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50:30.582" v="1588" actId="1076"/>
          <ac:spMkLst>
            <pc:docMk/>
            <pc:sldMk cId="408579396" sldId="453"/>
            <ac:spMk id="67" creationId="{EED18A24-9754-4C79-BE6B-2D5151D7D9D4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7:06.373" v="1563"/>
          <ac:spMkLst>
            <pc:docMk/>
            <pc:sldMk cId="408579396" sldId="453"/>
            <ac:spMk id="77" creationId="{D043BF8D-BCFF-3EB0-EA7E-A85A066E009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7:06.404" v="1564"/>
          <ac:spMkLst>
            <pc:docMk/>
            <pc:sldMk cId="408579396" sldId="453"/>
            <ac:spMk id="78" creationId="{3210B552-5B6D-2226-416A-A9648142FFD1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7:06.420" v="1565"/>
          <ac:spMkLst>
            <pc:docMk/>
            <pc:sldMk cId="408579396" sldId="453"/>
            <ac:spMk id="85" creationId="{376DD5C9-0C9A-D034-79B6-B95A798F7BE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12.345" v="1571"/>
          <ac:spMkLst>
            <pc:docMk/>
            <pc:sldMk cId="408579396" sldId="453"/>
            <ac:spMk id="87" creationId="{F72DE8E8-5551-F7D6-A6EE-04B12C2D492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12.392" v="1572"/>
          <ac:spMkLst>
            <pc:docMk/>
            <pc:sldMk cId="408579396" sldId="453"/>
            <ac:spMk id="88" creationId="{6AA4937B-9FDB-88D3-AC7D-943D58D836C7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12.423" v="1573"/>
          <ac:spMkLst>
            <pc:docMk/>
            <pc:sldMk cId="408579396" sldId="453"/>
            <ac:spMk id="89" creationId="{8197BA34-8BC5-5FF1-43C6-C653E949C5A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12.470" v="1574"/>
          <ac:spMkLst>
            <pc:docMk/>
            <pc:sldMk cId="408579396" sldId="453"/>
            <ac:spMk id="90" creationId="{F9EA075D-F3CB-50F6-394C-1D893809949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33.955" v="1586" actId="20577"/>
          <ac:spMkLst>
            <pc:docMk/>
            <pc:sldMk cId="408579396" sldId="453"/>
            <ac:spMk id="91" creationId="{73D67E1C-B5A2-9953-014F-6A133FE22F9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49:12.564" v="1576"/>
          <ac:spMkLst>
            <pc:docMk/>
            <pc:sldMk cId="408579396" sldId="453"/>
            <ac:spMk id="92" creationId="{44E53140-AA28-C637-3810-28036DBD20A1}"/>
          </ac:spMkLst>
        </pc:spChg>
        <pc:grpChg chg="add del mod">
          <ac:chgData name="Jayasinghe D.T. it19075754" userId="S::it19075754@my.sliit.lk::0928ed96-6b6e-4465-a8f5-ae4f5c0fc376" providerId="AD" clId="Web-{976E5E16-46E9-326F-5FA2-9F0ABD57FF8E}" dt="2022-05-23T17:50:54.613" v="1589"/>
          <ac:grpSpMkLst>
            <pc:docMk/>
            <pc:sldMk cId="408579396" sldId="453"/>
            <ac:grpSpMk id="3" creationId="{2F3548ED-9BF7-3DE0-0CBB-A5D2002299C5}"/>
          </ac:grpSpMkLst>
        </pc:grpChg>
        <pc:grpChg chg="del">
          <ac:chgData name="Jayasinghe D.T. it19075754" userId="S::it19075754@my.sliit.lk::0928ed96-6b6e-4465-a8f5-ae4f5c0fc376" providerId="AD" clId="Web-{976E5E16-46E9-326F-5FA2-9F0ABD57FF8E}" dt="2022-05-23T17:48:27.844" v="1566"/>
          <ac:grpSpMkLst>
            <pc:docMk/>
            <pc:sldMk cId="408579396" sldId="453"/>
            <ac:grpSpMk id="4" creationId="{92AAC573-5B9B-42EB-77F0-5F85405FB83E}"/>
          </ac:grpSpMkLst>
        </pc:grpChg>
        <pc:grpChg chg="add mod">
          <ac:chgData name="Jayasinghe D.T. it19075754" userId="S::it19075754@my.sliit.lk::0928ed96-6b6e-4465-a8f5-ae4f5c0fc376" providerId="AD" clId="Web-{976E5E16-46E9-326F-5FA2-9F0ABD57FF8E}" dt="2022-05-23T17:51:50.677" v="1594" actId="1076"/>
          <ac:grpSpMkLst>
            <pc:docMk/>
            <pc:sldMk cId="408579396" sldId="453"/>
            <ac:grpSpMk id="14" creationId="{7C0BEF2D-BAFD-E529-74F2-D0609E4F27DD}"/>
          </ac:grpSpMkLst>
        </pc:grpChg>
        <pc:picChg chg="add mod">
          <ac:chgData name="Jayasinghe D.T. it19075754" userId="S::it19075754@my.sliit.lk::0928ed96-6b6e-4465-a8f5-ae4f5c0fc376" providerId="AD" clId="Web-{976E5E16-46E9-326F-5FA2-9F0ABD57FF8E}" dt="2022-05-23T18:00:59.347" v="1642" actId="1076"/>
          <ac:picMkLst>
            <pc:docMk/>
            <pc:sldMk cId="408579396" sldId="453"/>
            <ac:picMk id="16" creationId="{5954B8E2-F130-A408-C3A6-83278830AE15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8:00:43.988" v="1640" actId="1076"/>
          <ac:picMkLst>
            <pc:docMk/>
            <pc:sldMk cId="408579396" sldId="453"/>
            <ac:picMk id="18" creationId="{BF2DC683-B492-9508-7C90-A6A7113FF56A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8:00:44.019" v="1641" actId="1076"/>
          <ac:picMkLst>
            <pc:docMk/>
            <pc:sldMk cId="408579396" sldId="453"/>
            <ac:picMk id="20" creationId="{438D2404-5FC6-FCE2-1C37-520FB7DB1851}"/>
          </ac:picMkLst>
        </pc:picChg>
      </pc:sldChg>
      <pc:sldChg chg="modSp">
        <pc:chgData name="Jayasinghe D.T. it19075754" userId="S::it19075754@my.sliit.lk::0928ed96-6b6e-4465-a8f5-ae4f5c0fc376" providerId="AD" clId="Web-{976E5E16-46E9-326F-5FA2-9F0ABD57FF8E}" dt="2022-05-23T19:34:09.137" v="1709"/>
        <pc:sldMkLst>
          <pc:docMk/>
          <pc:sldMk cId="1077459092" sldId="454"/>
        </pc:sldMkLst>
        <pc:spChg chg="mod">
          <ac:chgData name="Jayasinghe D.T. it19075754" userId="S::it19075754@my.sliit.lk::0928ed96-6b6e-4465-a8f5-ae4f5c0fc376" providerId="AD" clId="Web-{976E5E16-46E9-326F-5FA2-9F0ABD57FF8E}" dt="2022-05-23T16:54:26.238" v="1106" actId="14100"/>
          <ac:spMkLst>
            <pc:docMk/>
            <pc:sldMk cId="1077459092" sldId="454"/>
            <ac:spMk id="3" creationId="{4001EDB2-DF89-69F4-858E-DBF426D266F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4:09.137" v="1709"/>
          <ac:spMkLst>
            <pc:docMk/>
            <pc:sldMk cId="1077459092" sldId="454"/>
            <ac:spMk id="20" creationId="{01BC400F-465C-4EE8-A3EF-8730452CE6D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4:06.715" v="1708"/>
          <ac:spMkLst>
            <pc:docMk/>
            <pc:sldMk cId="1077459092" sldId="454"/>
            <ac:spMk id="21" creationId="{4FBF223A-EF3F-44FA-9222-A062F7549D1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3:56.503" v="1101"/>
          <ac:spMkLst>
            <pc:docMk/>
            <pc:sldMk cId="1077459092" sldId="454"/>
            <ac:spMk id="22" creationId="{5A08B5AD-CF7A-44B2-820D-A02BB4FB9CFB}"/>
          </ac:spMkLst>
        </pc:spChg>
      </pc:sldChg>
      <pc:sldChg chg="modSp mod modShow">
        <pc:chgData name="Jayasinghe D.T. it19075754" userId="S::it19075754@my.sliit.lk::0928ed96-6b6e-4465-a8f5-ae4f5c0fc376" providerId="AD" clId="Web-{976E5E16-46E9-326F-5FA2-9F0ABD57FF8E}" dt="2022-05-23T19:32:47.679" v="1705"/>
        <pc:sldMkLst>
          <pc:docMk/>
          <pc:sldMk cId="3871805289" sldId="455"/>
        </pc:sldMkLst>
        <pc:spChg chg="mod">
          <ac:chgData name="Jayasinghe D.T. it19075754" userId="S::it19075754@my.sliit.lk::0928ed96-6b6e-4465-a8f5-ae4f5c0fc376" providerId="AD" clId="Web-{976E5E16-46E9-326F-5FA2-9F0ABD57FF8E}" dt="2022-05-23T16:55:37.333" v="1113" actId="1076"/>
          <ac:spMkLst>
            <pc:docMk/>
            <pc:sldMk cId="3871805289" sldId="455"/>
            <ac:spMk id="2" creationId="{EFB81705-B3D6-4BE1-9DB0-EBD39BD60EC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6:22.897" v="1126"/>
          <ac:spMkLst>
            <pc:docMk/>
            <pc:sldMk cId="3871805289" sldId="455"/>
            <ac:spMk id="23" creationId="{274C6097-39A4-44AE-9A73-7183FD557D3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8:25.386" v="1154" actId="14100"/>
          <ac:spMkLst>
            <pc:docMk/>
            <pc:sldMk cId="3871805289" sldId="455"/>
            <ac:spMk id="33" creationId="{2F55BED8-401B-4371-9F17-40EB461529F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8:25.370" v="1153" actId="14100"/>
          <ac:spMkLst>
            <pc:docMk/>
            <pc:sldMk cId="3871805289" sldId="455"/>
            <ac:spMk id="35" creationId="{9EBC25A6-DA35-425A-8E2B-C837F396543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7:32.619" v="1142" actId="14100"/>
          <ac:spMkLst>
            <pc:docMk/>
            <pc:sldMk cId="3871805289" sldId="455"/>
            <ac:spMk id="37" creationId="{1646951B-9DA1-4D99-9129-E04E1768629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7:32.650" v="1143" actId="14100"/>
          <ac:spMkLst>
            <pc:docMk/>
            <pc:sldMk cId="3871805289" sldId="455"/>
            <ac:spMk id="39" creationId="{6BC06666-635A-4BFC-B310-328612AB151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6:36.429" v="1135" actId="20577"/>
          <ac:spMkLst>
            <pc:docMk/>
            <pc:sldMk cId="3871805289" sldId="455"/>
            <ac:spMk id="41" creationId="{0BB51B51-AC02-43A6-8FAD-A5C67D1C463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6:22.944" v="1129"/>
          <ac:spMkLst>
            <pc:docMk/>
            <pc:sldMk cId="3871805289" sldId="455"/>
            <ac:spMk id="43" creationId="{1F19FF75-783A-491B-9D64-73EA34A10232}"/>
          </ac:spMkLst>
        </pc:spChg>
      </pc:sldChg>
      <pc:sldChg chg="addSp delSp modSp del">
        <pc:chgData name="Jayasinghe D.T. it19075754" userId="S::it19075754@my.sliit.lk::0928ed96-6b6e-4465-a8f5-ae4f5c0fc376" providerId="AD" clId="Web-{976E5E16-46E9-326F-5FA2-9F0ABD57FF8E}" dt="2022-05-23T19:33:41.214" v="1706"/>
        <pc:sldMkLst>
          <pc:docMk/>
          <pc:sldMk cId="887822012" sldId="456"/>
        </pc:sldMkLst>
        <pc:spChg chg="del mod">
          <ac:chgData name="Jayasinghe D.T. it19075754" userId="S::it19075754@my.sliit.lk::0928ed96-6b6e-4465-a8f5-ae4f5c0fc376" providerId="AD" clId="Web-{976E5E16-46E9-326F-5FA2-9F0ABD57FF8E}" dt="2022-05-23T14:12:11.166" v="86"/>
          <ac:spMkLst>
            <pc:docMk/>
            <pc:sldMk cId="887822012" sldId="456"/>
            <ac:spMk id="2" creationId="{87072BCF-D3CC-4C6A-9BF5-D6AEA5AEE3BC}"/>
          </ac:spMkLst>
        </pc:spChg>
        <pc:spChg chg="add del">
          <ac:chgData name="Jayasinghe D.T. it19075754" userId="S::it19075754@my.sliit.lk::0928ed96-6b6e-4465-a8f5-ae4f5c0fc376" providerId="AD" clId="Web-{976E5E16-46E9-326F-5FA2-9F0ABD57FF8E}" dt="2022-05-23T16:55:54.365" v="1118"/>
          <ac:spMkLst>
            <pc:docMk/>
            <pc:sldMk cId="887822012" sldId="456"/>
            <ac:spMk id="2" creationId="{ABD99A07-AB50-0057-CA43-B8DADA1E3695}"/>
          </ac:spMkLst>
        </pc:spChg>
        <pc:spChg chg="add del">
          <ac:chgData name="Jayasinghe D.T. it19075754" userId="S::it19075754@my.sliit.lk::0928ed96-6b6e-4465-a8f5-ae4f5c0fc376" providerId="AD" clId="Web-{976E5E16-46E9-326F-5FA2-9F0ABD57FF8E}" dt="2022-05-23T16:55:50.115" v="1114"/>
          <ac:spMkLst>
            <pc:docMk/>
            <pc:sldMk cId="887822012" sldId="456"/>
            <ac:spMk id="4" creationId="{A796BFEA-993C-E75F-3B0D-D9DFBB49F083}"/>
          </ac:spMkLst>
        </pc:spChg>
        <pc:spChg chg="add">
          <ac:chgData name="Jayasinghe D.T. it19075754" userId="S::it19075754@my.sliit.lk::0928ed96-6b6e-4465-a8f5-ae4f5c0fc376" providerId="AD" clId="Web-{976E5E16-46E9-326F-5FA2-9F0ABD57FF8E}" dt="2022-05-23T16:55:59.772" v="1120"/>
          <ac:spMkLst>
            <pc:docMk/>
            <pc:sldMk cId="887822012" sldId="456"/>
            <ac:spMk id="6" creationId="{14FAA1F7-F1A8-6118-CBA0-0B7C396AABC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4:04.644" v="1102"/>
          <ac:spMkLst>
            <pc:docMk/>
            <pc:sldMk cId="887822012" sldId="456"/>
            <ac:spMk id="21" creationId="{024A64D1-4820-4003-8CEB-C40C43A8E2E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4:04.659" v="1103"/>
          <ac:spMkLst>
            <pc:docMk/>
            <pc:sldMk cId="887822012" sldId="456"/>
            <ac:spMk id="23" creationId="{0C2CB796-39C3-417E-90BB-92F321E2861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6:54:04.675" v="1104"/>
          <ac:spMkLst>
            <pc:docMk/>
            <pc:sldMk cId="887822012" sldId="456"/>
            <ac:spMk id="25" creationId="{04B7B15C-E9BD-47E2-9848-A2C4677F4A64}"/>
          </ac:spMkLst>
        </pc:spChg>
        <pc:picChg chg="del">
          <ac:chgData name="Jayasinghe D.T. it19075754" userId="S::it19075754@my.sliit.lk::0928ed96-6b6e-4465-a8f5-ae4f5c0fc376" providerId="AD" clId="Web-{976E5E16-46E9-326F-5FA2-9F0ABD57FF8E}" dt="2022-05-23T16:55:58.756" v="1119"/>
          <ac:picMkLst>
            <pc:docMk/>
            <pc:sldMk cId="887822012" sldId="456"/>
            <ac:picMk id="3" creationId="{FE54397A-7477-4DEE-AD32-A03FBE283E2E}"/>
          </ac:picMkLst>
        </pc:picChg>
        <pc:picChg chg="add del">
          <ac:chgData name="Jayasinghe D.T. it19075754" userId="S::it19075754@my.sliit.lk::0928ed96-6b6e-4465-a8f5-ae4f5c0fc376" providerId="AD" clId="Web-{976E5E16-46E9-326F-5FA2-9F0ABD57FF8E}" dt="2022-05-23T16:55:54.365" v="1117"/>
          <ac:picMkLst>
            <pc:docMk/>
            <pc:sldMk cId="887822012" sldId="456"/>
            <ac:picMk id="5" creationId="{5A62516A-7344-E278-9881-FEE7AA013BF6}"/>
          </ac:picMkLst>
        </pc:picChg>
        <pc:picChg chg="add">
          <ac:chgData name="Jayasinghe D.T. it19075754" userId="S::it19075754@my.sliit.lk::0928ed96-6b6e-4465-a8f5-ae4f5c0fc376" providerId="AD" clId="Web-{976E5E16-46E9-326F-5FA2-9F0ABD57FF8E}" dt="2022-05-23T16:55:59.787" v="1121"/>
          <ac:picMkLst>
            <pc:docMk/>
            <pc:sldMk cId="887822012" sldId="456"/>
            <ac:picMk id="8" creationId="{7D849E79-861B-4A49-BB3F-3D95FAB48BFB}"/>
          </ac:picMkLst>
        </pc:picChg>
      </pc:sldChg>
      <pc:sldChg chg="modSp mod modShow">
        <pc:chgData name="Jayasinghe D.T. it19075754" userId="S::it19075754@my.sliit.lk::0928ed96-6b6e-4465-a8f5-ae4f5c0fc376" providerId="AD" clId="Web-{976E5E16-46E9-326F-5FA2-9F0ABD57FF8E}" dt="2022-05-23T19:33:46.011" v="1707"/>
        <pc:sldMkLst>
          <pc:docMk/>
          <pc:sldMk cId="1540666926" sldId="457"/>
        </pc:sldMkLst>
        <pc:spChg chg="mod">
          <ac:chgData name="Jayasinghe D.T. it19075754" userId="S::it19075754@my.sliit.lk::0928ed96-6b6e-4465-a8f5-ae4f5c0fc376" providerId="AD" clId="Web-{976E5E16-46E9-326F-5FA2-9F0ABD57FF8E}" dt="2022-05-23T17:02:13.298" v="1219" actId="20577"/>
          <ac:spMkLst>
            <pc:docMk/>
            <pc:sldMk cId="1540666926" sldId="457"/>
            <ac:spMk id="11" creationId="{F979CD74-3C77-4B05-9DE8-2B0CEE89AF8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24" v="1205" actId="1076"/>
          <ac:spMkLst>
            <pc:docMk/>
            <pc:sldMk cId="1540666926" sldId="457"/>
            <ac:spMk id="13" creationId="{13F651D3-968C-415E-837A-193066CD194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55" v="1208" actId="1076"/>
          <ac:spMkLst>
            <pc:docMk/>
            <pc:sldMk cId="1540666926" sldId="457"/>
            <ac:spMk id="15" creationId="{74080D97-908A-45A0-A360-1E25A2B6D60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40" v="1206" actId="1076"/>
          <ac:spMkLst>
            <pc:docMk/>
            <pc:sldMk cId="1540666926" sldId="457"/>
            <ac:spMk id="16" creationId="{385D5041-433B-5EE8-E4B1-73AECD5C5151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55" v="1207" actId="1076"/>
          <ac:spMkLst>
            <pc:docMk/>
            <pc:sldMk cId="1540666926" sldId="457"/>
            <ac:spMk id="18" creationId="{D9C72B03-EBA8-3CA8-617D-5108559603A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87" v="1210" actId="1076"/>
          <ac:spMkLst>
            <pc:docMk/>
            <pc:sldMk cId="1540666926" sldId="457"/>
            <ac:spMk id="20" creationId="{C97CEF3E-9316-971A-5E3E-88FC940ABA4E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671" v="1209" actId="1076"/>
          <ac:spMkLst>
            <pc:docMk/>
            <pc:sldMk cId="1540666926" sldId="457"/>
            <ac:spMk id="22" creationId="{AECDA9D0-A89C-A75D-0F81-15DB0A8E1C3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702" v="1211" actId="1076"/>
          <ac:spMkLst>
            <pc:docMk/>
            <pc:sldMk cId="1540666926" sldId="457"/>
            <ac:spMk id="23" creationId="{D4FAAB87-18CD-4227-BE0A-1F8A9C27255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35.375" v="1217" actId="1076"/>
          <ac:spMkLst>
            <pc:docMk/>
            <pc:sldMk cId="1540666926" sldId="457"/>
            <ac:spMk id="24" creationId="{CECA30A3-5DE9-7847-C4A5-BB392D11B58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1:11.702" v="1212" actId="1076"/>
          <ac:spMkLst>
            <pc:docMk/>
            <pc:sldMk cId="1540666926" sldId="457"/>
            <ac:spMk id="25" creationId="{02FBD516-D682-48B4-A6D3-5CC67955659E}"/>
          </ac:spMkLst>
        </pc:spChg>
      </pc:sldChg>
      <pc:sldChg chg="modSp">
        <pc:chgData name="Jayasinghe D.T. it19075754" userId="S::it19075754@my.sliit.lk::0928ed96-6b6e-4465-a8f5-ae4f5c0fc376" providerId="AD" clId="Web-{976E5E16-46E9-326F-5FA2-9F0ABD57FF8E}" dt="2022-05-23T17:04:54.474" v="1254" actId="14100"/>
        <pc:sldMkLst>
          <pc:docMk/>
          <pc:sldMk cId="3339550458" sldId="465"/>
        </pc:sldMkLst>
        <pc:spChg chg="mod">
          <ac:chgData name="Jayasinghe D.T. it19075754" userId="S::it19075754@my.sliit.lk::0928ed96-6b6e-4465-a8f5-ae4f5c0fc376" providerId="AD" clId="Web-{976E5E16-46E9-326F-5FA2-9F0ABD57FF8E}" dt="2022-05-23T17:03:44.832" v="1242" actId="1076"/>
          <ac:spMkLst>
            <pc:docMk/>
            <pc:sldMk cId="3339550458" sldId="465"/>
            <ac:spMk id="3" creationId="{7985F841-A718-48C1-94E6-14737A083587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3:54.254" v="1245" actId="1076"/>
          <ac:spMkLst>
            <pc:docMk/>
            <pc:sldMk cId="3339550458" sldId="465"/>
            <ac:spMk id="5" creationId="{C84C5C7B-E6C5-4F3C-A45F-A9EEE8BEB3A4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4:02.457" v="1248" actId="1076"/>
          <ac:spMkLst>
            <pc:docMk/>
            <pc:sldMk cId="3339550458" sldId="465"/>
            <ac:spMk id="7" creationId="{E92C6B87-FE9D-4BB4-9C73-C178025DB71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4:15:46.045" v="139" actId="1076"/>
          <ac:spMkLst>
            <pc:docMk/>
            <pc:sldMk cId="3339550458" sldId="465"/>
            <ac:spMk id="9" creationId="{90157ADA-DAB0-3D47-8E16-31CCEA71529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3:57.723" v="1247" actId="1076"/>
          <ac:spMkLst>
            <pc:docMk/>
            <pc:sldMk cId="3339550458" sldId="465"/>
            <ac:spMk id="11" creationId="{8215406C-65D6-4DC6-88B0-D1148F255910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7:04:54.474" v="1254" actId="14100"/>
          <ac:picMkLst>
            <pc:docMk/>
            <pc:sldMk cId="3339550458" sldId="465"/>
            <ac:picMk id="2" creationId="{25BC851F-5434-97C6-B556-610A1F9F1195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7:04:15.942" v="1251" actId="1076"/>
          <ac:picMkLst>
            <pc:docMk/>
            <pc:sldMk cId="3339550458" sldId="465"/>
            <ac:picMk id="4" creationId="{956C2A8A-B795-4964-EF8E-3D3120931DF8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5:22.857" v="132" actId="14100"/>
          <ac:picMkLst>
            <pc:docMk/>
            <pc:sldMk cId="3339550458" sldId="465"/>
            <ac:picMk id="14" creationId="{7D907C80-4A9D-4BED-B843-D3B3B7384606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7:04:25.848" v="1253" actId="1076"/>
          <ac:picMkLst>
            <pc:docMk/>
            <pc:sldMk cId="3339550458" sldId="465"/>
            <ac:picMk id="18" creationId="{50F04AF1-FAE3-E3DF-3F96-F6C46864EA6F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7:04:18.129" v="1252" actId="1076"/>
          <ac:picMkLst>
            <pc:docMk/>
            <pc:sldMk cId="3339550458" sldId="465"/>
            <ac:picMk id="19" creationId="{04BE836F-293E-B0CF-A0D7-B339BDD43447}"/>
          </ac:picMkLst>
        </pc:picChg>
      </pc:sldChg>
      <pc:sldChg chg="modSp">
        <pc:chgData name="Jayasinghe D.T. it19075754" userId="S::it19075754@my.sliit.lk::0928ed96-6b6e-4465-a8f5-ae4f5c0fc376" providerId="AD" clId="Web-{976E5E16-46E9-326F-5FA2-9F0ABD57FF8E}" dt="2022-05-23T17:05:07.568" v="1264"/>
        <pc:sldMkLst>
          <pc:docMk/>
          <pc:sldMk cId="3386864510" sldId="466"/>
        </pc:sldMkLst>
        <pc:spChg chg="mod">
          <ac:chgData name="Jayasinghe D.T. it19075754" userId="S::it19075754@my.sliit.lk::0928ed96-6b6e-4465-a8f5-ae4f5c0fc376" providerId="AD" clId="Web-{976E5E16-46E9-326F-5FA2-9F0ABD57FF8E}" dt="2022-05-23T17:05:07.537" v="1260"/>
          <ac:spMkLst>
            <pc:docMk/>
            <pc:sldMk cId="3386864510" sldId="466"/>
            <ac:spMk id="4" creationId="{9878B73A-B6AB-4586-9F81-966FBF89A2B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5:07.537" v="1261"/>
          <ac:spMkLst>
            <pc:docMk/>
            <pc:sldMk cId="3386864510" sldId="466"/>
            <ac:spMk id="6" creationId="{D75B1216-7B2A-4AA8-9D55-633BF735D8E9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5:07.553" v="1262"/>
          <ac:spMkLst>
            <pc:docMk/>
            <pc:sldMk cId="3386864510" sldId="466"/>
            <ac:spMk id="8" creationId="{A4A8FFF6-038A-404E-87A9-18803D6B3EC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5:07.553" v="1263"/>
          <ac:spMkLst>
            <pc:docMk/>
            <pc:sldMk cId="3386864510" sldId="466"/>
            <ac:spMk id="10" creationId="{77AF5A5F-1522-4647-B20D-17F945A091E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5:07.568" v="1264"/>
          <ac:spMkLst>
            <pc:docMk/>
            <pc:sldMk cId="3386864510" sldId="466"/>
            <ac:spMk id="11" creationId="{939D28B3-F0CD-43A8-A818-D9D0EEAF0ED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4:15:56.513" v="142" actId="1076"/>
          <ac:spMkLst>
            <pc:docMk/>
            <pc:sldMk cId="3386864510" sldId="466"/>
            <ac:spMk id="24" creationId="{2429E4E1-D805-4BBA-A854-2DD47AC6288A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4:16:06.045" v="148" actId="1076"/>
          <ac:picMkLst>
            <pc:docMk/>
            <pc:sldMk cId="3386864510" sldId="466"/>
            <ac:picMk id="12" creationId="{8C408625-3BED-A743-163D-066A4ADE4242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6:06.060" v="149" actId="1076"/>
          <ac:picMkLst>
            <pc:docMk/>
            <pc:sldMk cId="3386864510" sldId="466"/>
            <ac:picMk id="13" creationId="{AD37E53C-0EFE-D943-D12F-9CAAAA0188A3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6:06.060" v="150" actId="1076"/>
          <ac:picMkLst>
            <pc:docMk/>
            <pc:sldMk cId="3386864510" sldId="466"/>
            <ac:picMk id="18" creationId="{FCB473D8-A830-ED0A-B6D7-34F18FF83DB4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6:06.076" v="151" actId="1076"/>
          <ac:picMkLst>
            <pc:docMk/>
            <pc:sldMk cId="3386864510" sldId="466"/>
            <ac:picMk id="19" creationId="{6F16C378-7449-FBE5-4AF3-D1684BA7AA58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6:06.076" v="152" actId="1076"/>
          <ac:picMkLst>
            <pc:docMk/>
            <pc:sldMk cId="3386864510" sldId="466"/>
            <ac:picMk id="20" creationId="{A5C6D9C0-4C2E-3C78-4B1D-37784F46C2FD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4:15:50.654" v="140" actId="1076"/>
          <ac:picMkLst>
            <pc:docMk/>
            <pc:sldMk cId="3386864510" sldId="466"/>
            <ac:picMk id="34" creationId="{C150EDD2-739D-4BB8-95BA-07DFF33DA5D0}"/>
          </ac:picMkLst>
        </pc:picChg>
      </pc:sldChg>
      <pc:sldChg chg="modSp">
        <pc:chgData name="Jayasinghe D.T. it19075754" userId="S::it19075754@my.sliit.lk::0928ed96-6b6e-4465-a8f5-ae4f5c0fc376" providerId="AD" clId="Web-{976E5E16-46E9-326F-5FA2-9F0ABD57FF8E}" dt="2022-05-23T17:03:04.002" v="1221" actId="1076"/>
        <pc:sldMkLst>
          <pc:docMk/>
          <pc:sldMk cId="1195541608" sldId="481"/>
        </pc:sldMkLst>
        <pc:spChg chg="mod">
          <ac:chgData name="Jayasinghe D.T. it19075754" userId="S::it19075754@my.sliit.lk::0928ed96-6b6e-4465-a8f5-ae4f5c0fc376" providerId="AD" clId="Web-{976E5E16-46E9-326F-5FA2-9F0ABD57FF8E}" dt="2022-05-23T17:03:04.002" v="1221" actId="1076"/>
          <ac:spMkLst>
            <pc:docMk/>
            <pc:sldMk cId="1195541608" sldId="481"/>
            <ac:spMk id="7" creationId="{5485C6A4-51E1-4369-A478-08ACE4F96CA5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4:13:43.761" v="100" actId="1076"/>
          <ac:picMkLst>
            <pc:docMk/>
            <pc:sldMk cId="1195541608" sldId="481"/>
            <ac:picMk id="17" creationId="{EE6A1B56-4290-9847-936F-0121FAB72807}"/>
          </ac:picMkLst>
        </pc:picChg>
      </pc:sldChg>
      <pc:sldChg chg="modSp">
        <pc:chgData name="Jayasinghe D.T. it19075754" userId="S::it19075754@my.sliit.lk::0928ed96-6b6e-4465-a8f5-ae4f5c0fc376" providerId="AD" clId="Web-{976E5E16-46E9-326F-5FA2-9F0ABD57FF8E}" dt="2022-05-23T17:34:25.083" v="1525" actId="1076"/>
        <pc:sldMkLst>
          <pc:docMk/>
          <pc:sldMk cId="1858322254" sldId="482"/>
        </pc:sldMkLst>
        <pc:spChg chg="mod">
          <ac:chgData name="Jayasinghe D.T. it19075754" userId="S::it19075754@my.sliit.lk::0928ed96-6b6e-4465-a8f5-ae4f5c0fc376" providerId="AD" clId="Web-{976E5E16-46E9-326F-5FA2-9F0ABD57FF8E}" dt="2022-05-23T17:29:47.966" v="1476"/>
          <ac:spMkLst>
            <pc:docMk/>
            <pc:sldMk cId="1858322254" sldId="482"/>
            <ac:spMk id="88" creationId="{E40EDB1E-5821-CE4D-02A6-113FD8218DC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3:02.128" v="1512" actId="20577"/>
          <ac:spMkLst>
            <pc:docMk/>
            <pc:sldMk cId="1858322254" sldId="482"/>
            <ac:spMk id="89" creationId="{1931FF6C-876B-0D29-4D18-90BE7F131C2E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3:18.800" v="1514" actId="20577"/>
          <ac:spMkLst>
            <pc:docMk/>
            <pc:sldMk cId="1858322254" sldId="482"/>
            <ac:spMk id="90" creationId="{85A3767B-3BBB-FA94-6562-A7ABEAFFA16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2:11.189" v="1505" actId="1076"/>
          <ac:spMkLst>
            <pc:docMk/>
            <pc:sldMk cId="1858322254" sldId="482"/>
            <ac:spMk id="91" creationId="{77A5D279-A0A2-15FC-C76C-31D164B8AFA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2:46.190" v="1509" actId="14100"/>
          <ac:spMkLst>
            <pc:docMk/>
            <pc:sldMk cId="1858322254" sldId="482"/>
            <ac:spMk id="92" creationId="{C567F007-72A6-493F-BC12-849F40F75AEE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29:48.185" v="1481"/>
          <ac:spMkLst>
            <pc:docMk/>
            <pc:sldMk cId="1858322254" sldId="482"/>
            <ac:spMk id="93" creationId="{10A93DBB-C0E9-AB4B-7FFA-44BFC04E4C39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29:48.232" v="1482"/>
          <ac:spMkLst>
            <pc:docMk/>
            <pc:sldMk cId="1858322254" sldId="482"/>
            <ac:spMk id="94" creationId="{66F0A21A-3C07-D8CE-E3FE-8BFF2E416BE7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4:25.083" v="1525" actId="1076"/>
          <ac:spMkLst>
            <pc:docMk/>
            <pc:sldMk cId="1858322254" sldId="482"/>
            <ac:spMk id="95" creationId="{03568075-9156-F2B5-0241-E199EE94600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4:20.192" v="1524" actId="1076"/>
          <ac:spMkLst>
            <pc:docMk/>
            <pc:sldMk cId="1858322254" sldId="482"/>
            <ac:spMk id="96" creationId="{515C7C06-375B-ACF5-3485-F1798493549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4:09.848" v="1522" actId="14100"/>
          <ac:spMkLst>
            <pc:docMk/>
            <pc:sldMk cId="1858322254" sldId="482"/>
            <ac:spMk id="97" creationId="{26E6CE7A-04DD-069A-2957-DC1B026F7CB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3:48.004" v="1518" actId="1076"/>
          <ac:spMkLst>
            <pc:docMk/>
            <pc:sldMk cId="1858322254" sldId="482"/>
            <ac:spMk id="98" creationId="{3D34CA0C-E2B3-B3CF-885C-AE6F92178F9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3:51.285" v="1519" actId="1076"/>
          <ac:spMkLst>
            <pc:docMk/>
            <pc:sldMk cId="1858322254" sldId="482"/>
            <ac:spMk id="99" creationId="{F46F4637-57A1-7A79-8950-A5DDBC420D2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34:00.473" v="1520" actId="1076"/>
          <ac:spMkLst>
            <pc:docMk/>
            <pc:sldMk cId="1858322254" sldId="482"/>
            <ac:spMk id="100" creationId="{34A37E03-B1DB-4437-C5D8-4CADBAE1DB49}"/>
          </ac:spMkLst>
        </pc:spChg>
      </pc:sldChg>
      <pc:sldChg chg="modSp">
        <pc:chgData name="Jayasinghe D.T. it19075754" userId="S::it19075754@my.sliit.lk::0928ed96-6b6e-4465-a8f5-ae4f5c0fc376" providerId="AD" clId="Web-{976E5E16-46E9-326F-5FA2-9F0ABD57FF8E}" dt="2022-05-23T19:38:08.045" v="1753" actId="14100"/>
        <pc:sldMkLst>
          <pc:docMk/>
          <pc:sldMk cId="549149508" sldId="513"/>
        </pc:sldMkLst>
        <pc:spChg chg="mod">
          <ac:chgData name="Jayasinghe D.T. it19075754" userId="S::it19075754@my.sliit.lk::0928ed96-6b6e-4465-a8f5-ae4f5c0fc376" providerId="AD" clId="Web-{976E5E16-46E9-326F-5FA2-9F0ABD57FF8E}" dt="2022-05-23T17:06:12.695" v="1294" actId="20577"/>
          <ac:spMkLst>
            <pc:docMk/>
            <pc:sldMk cId="549149508" sldId="513"/>
            <ac:spMk id="7" creationId="{1519EDF4-550A-00E5-16CE-6664D0B4E02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5:07.250" v="1724" actId="14100"/>
          <ac:spMkLst>
            <pc:docMk/>
            <pc:sldMk cId="549149508" sldId="513"/>
            <ac:spMk id="26" creationId="{C1E62935-9DC4-D24A-8CD9-3759F9DD17C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4:44.874" v="1716"/>
          <ac:spMkLst>
            <pc:docMk/>
            <pc:sldMk cId="549149508" sldId="513"/>
            <ac:spMk id="38" creationId="{2508CA02-80C0-3E5E-6424-936DE60FDE6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4:44.874" v="1717"/>
          <ac:spMkLst>
            <pc:docMk/>
            <pc:sldMk cId="549149508" sldId="513"/>
            <ac:spMk id="39" creationId="{2E7775C0-FB3A-AABF-1590-E8E100C44884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5:59.643" v="1733" actId="1076"/>
          <ac:spMkLst>
            <pc:docMk/>
            <pc:sldMk cId="549149508" sldId="513"/>
            <ac:spMk id="42" creationId="{619F6580-D7B0-F892-344E-018807D6F54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6:17.770" v="1737"/>
          <ac:spMkLst>
            <pc:docMk/>
            <pc:sldMk cId="549149508" sldId="513"/>
            <ac:spMk id="45" creationId="{ACB5C2D4-D6F7-C19F-A3EC-5B95BF9BD55F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6:25.536" v="1740"/>
          <ac:spMkLst>
            <pc:docMk/>
            <pc:sldMk cId="549149508" sldId="513"/>
            <ac:spMk id="46" creationId="{5BAFAA9E-7F88-8FDA-CCCE-AD4990FC6CB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9:38:08.045" v="1753" actId="14100"/>
          <ac:spMkLst>
            <pc:docMk/>
            <pc:sldMk cId="549149508" sldId="513"/>
            <ac:spMk id="47" creationId="{578EE3CB-984E-67A5-F711-D76F7A459E25}"/>
          </ac:spMkLst>
        </pc:spChg>
        <pc:cxnChg chg="mod">
          <ac:chgData name="Jayasinghe D.T. it19075754" userId="S::it19075754@my.sliit.lk::0928ed96-6b6e-4465-a8f5-ae4f5c0fc376" providerId="AD" clId="Web-{976E5E16-46E9-326F-5FA2-9F0ABD57FF8E}" dt="2022-05-23T19:36:17.770" v="1737"/>
          <ac:cxnSpMkLst>
            <pc:docMk/>
            <pc:sldMk cId="549149508" sldId="513"/>
            <ac:cxnSpMk id="31" creationId="{326201F5-F100-F187-2F27-00D9B09CB109}"/>
          </ac:cxnSpMkLst>
        </pc:cxnChg>
        <pc:cxnChg chg="mod">
          <ac:chgData name="Jayasinghe D.T. it19075754" userId="S::it19075754@my.sliit.lk::0928ed96-6b6e-4465-a8f5-ae4f5c0fc376" providerId="AD" clId="Web-{976E5E16-46E9-326F-5FA2-9F0ABD57FF8E}" dt="2022-05-23T19:37:13.054" v="1746" actId="1076"/>
          <ac:cxnSpMkLst>
            <pc:docMk/>
            <pc:sldMk cId="549149508" sldId="513"/>
            <ac:cxnSpMk id="33" creationId="{938AB950-0773-35F2-7AC2-7BB41563F1FA}"/>
          </ac:cxnSpMkLst>
        </pc:cxnChg>
        <pc:cxnChg chg="mod">
          <ac:chgData name="Jayasinghe D.T. it19075754" userId="S::it19075754@my.sliit.lk::0928ed96-6b6e-4465-a8f5-ae4f5c0fc376" providerId="AD" clId="Web-{976E5E16-46E9-326F-5FA2-9F0ABD57FF8E}" dt="2022-05-23T19:37:13.054" v="1746" actId="1076"/>
          <ac:cxnSpMkLst>
            <pc:docMk/>
            <pc:sldMk cId="549149508" sldId="513"/>
            <ac:cxnSpMk id="44" creationId="{8F7703FB-4A8D-3D78-CFE1-B7EFEDC335CB}"/>
          </ac:cxnSpMkLst>
        </pc:cxnChg>
        <pc:cxnChg chg="mod">
          <ac:chgData name="Jayasinghe D.T. it19075754" userId="S::it19075754@my.sliit.lk::0928ed96-6b6e-4465-a8f5-ae4f5c0fc376" providerId="AD" clId="Web-{976E5E16-46E9-326F-5FA2-9F0ABD57FF8E}" dt="2022-05-23T19:36:04.066" v="1734" actId="1076"/>
          <ac:cxnSpMkLst>
            <pc:docMk/>
            <pc:sldMk cId="549149508" sldId="513"/>
            <ac:cxnSpMk id="48" creationId="{231B67B2-E726-61B2-D7F2-10FE8F188E72}"/>
          </ac:cxnSpMkLst>
        </pc:cxnChg>
      </pc:sldChg>
      <pc:sldChg chg="addSp delSp">
        <pc:chgData name="Jayasinghe D.T. it19075754" userId="S::it19075754@my.sliit.lk::0928ed96-6b6e-4465-a8f5-ae4f5c0fc376" providerId="AD" clId="Web-{976E5E16-46E9-326F-5FA2-9F0ABD57FF8E}" dt="2022-05-23T15:28:53.474" v="171"/>
        <pc:sldMkLst>
          <pc:docMk/>
          <pc:sldMk cId="518841831" sldId="520"/>
        </pc:sldMkLst>
        <pc:spChg chg="add">
          <ac:chgData name="Jayasinghe D.T. it19075754" userId="S::it19075754@my.sliit.lk::0928ed96-6b6e-4465-a8f5-ae4f5c0fc376" providerId="AD" clId="Web-{976E5E16-46E9-326F-5FA2-9F0ABD57FF8E}" dt="2022-05-23T15:28:53.443" v="170"/>
          <ac:spMkLst>
            <pc:docMk/>
            <pc:sldMk cId="518841831" sldId="520"/>
            <ac:spMk id="2" creationId="{D57C4AD5-E312-0F35-39F5-58C69A824160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5:28:34.146" v="162"/>
          <ac:spMkLst>
            <pc:docMk/>
            <pc:sldMk cId="518841831" sldId="520"/>
            <ac:spMk id="3" creationId="{D0FD0801-25E9-F4AA-838D-48396AAE0EF8}"/>
          </ac:spMkLst>
        </pc:spChg>
        <pc:picChg chg="del">
          <ac:chgData name="Jayasinghe D.T. it19075754" userId="S::it19075754@my.sliit.lk::0928ed96-6b6e-4465-a8f5-ae4f5c0fc376" providerId="AD" clId="Web-{976E5E16-46E9-326F-5FA2-9F0ABD57FF8E}" dt="2022-05-23T15:28:40.505" v="163"/>
          <ac:picMkLst>
            <pc:docMk/>
            <pc:sldMk cId="518841831" sldId="520"/>
            <ac:picMk id="4" creationId="{7FD2FDE1-6A1D-449E-DB5B-A61D2C4840A8}"/>
          </ac:picMkLst>
        </pc:picChg>
        <pc:picChg chg="add">
          <ac:chgData name="Jayasinghe D.T. it19075754" userId="S::it19075754@my.sliit.lk::0928ed96-6b6e-4465-a8f5-ae4f5c0fc376" providerId="AD" clId="Web-{976E5E16-46E9-326F-5FA2-9F0ABD57FF8E}" dt="2022-05-23T15:28:53.474" v="171"/>
          <ac:picMkLst>
            <pc:docMk/>
            <pc:sldMk cId="518841831" sldId="520"/>
            <ac:picMk id="6" creationId="{ACA2603F-DA4D-BEC2-3AF1-BC4385BD3627}"/>
          </ac:picMkLst>
        </pc:picChg>
      </pc:sldChg>
      <pc:sldChg chg="addSp delSp modSp">
        <pc:chgData name="Jayasinghe D.T. it19075754" userId="S::it19075754@my.sliit.lk::0928ed96-6b6e-4465-a8f5-ae4f5c0fc376" providerId="AD" clId="Web-{976E5E16-46E9-326F-5FA2-9F0ABD57FF8E}" dt="2022-05-23T15:28:51.381" v="169"/>
        <pc:sldMkLst>
          <pc:docMk/>
          <pc:sldMk cId="257918913" sldId="543"/>
        </pc:sldMkLst>
        <pc:spChg chg="add">
          <ac:chgData name="Jayasinghe D.T. it19075754" userId="S::it19075754@my.sliit.lk::0928ed96-6b6e-4465-a8f5-ae4f5c0fc376" providerId="AD" clId="Web-{976E5E16-46E9-326F-5FA2-9F0ABD57FF8E}" dt="2022-05-23T15:28:51.349" v="168"/>
          <ac:spMkLst>
            <pc:docMk/>
            <pc:sldMk cId="257918913" sldId="543"/>
            <ac:spMk id="2" creationId="{17200BDB-BE4F-FFEA-3A26-29A7E2F8933E}"/>
          </ac:spMkLst>
        </pc:spChg>
        <pc:spChg chg="del mod">
          <ac:chgData name="Jayasinghe D.T. it19075754" userId="S::it19075754@my.sliit.lk::0928ed96-6b6e-4465-a8f5-ae4f5c0fc376" providerId="AD" clId="Web-{976E5E16-46E9-326F-5FA2-9F0ABD57FF8E}" dt="2022-05-23T15:28:49.724" v="167"/>
          <ac:spMkLst>
            <pc:docMk/>
            <pc:sldMk cId="257918913" sldId="543"/>
            <ac:spMk id="7" creationId="{B207693F-892C-CA19-01B3-7CC2111A6B2F}"/>
          </ac:spMkLst>
        </pc:spChg>
        <pc:picChg chg="add">
          <ac:chgData name="Jayasinghe D.T. it19075754" userId="S::it19075754@my.sliit.lk::0928ed96-6b6e-4465-a8f5-ae4f5c0fc376" providerId="AD" clId="Web-{976E5E16-46E9-326F-5FA2-9F0ABD57FF8E}" dt="2022-05-23T15:28:51.381" v="169"/>
          <ac:picMkLst>
            <pc:docMk/>
            <pc:sldMk cId="257918913" sldId="543"/>
            <ac:picMk id="3" creationId="{2D46861B-1370-E2E2-9B7D-F08AACFF4433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28:44.802" v="164"/>
          <ac:picMkLst>
            <pc:docMk/>
            <pc:sldMk cId="257918913" sldId="543"/>
            <ac:picMk id="11" creationId="{CA61D6DF-222B-7B32-F3C5-FA095A7BB482}"/>
          </ac:picMkLst>
        </pc:picChg>
      </pc:sldChg>
      <pc:sldChg chg="addSp delSp modSp del">
        <pc:chgData name="Jayasinghe D.T. it19075754" userId="S::it19075754@my.sliit.lk::0928ed96-6b6e-4465-a8f5-ae4f5c0fc376" providerId="AD" clId="Web-{976E5E16-46E9-326F-5FA2-9F0ABD57FF8E}" dt="2022-05-23T18:01:16.926" v="1643"/>
        <pc:sldMkLst>
          <pc:docMk/>
          <pc:sldMk cId="699060493" sldId="559"/>
        </pc:sldMkLst>
        <pc:spChg chg="mod">
          <ac:chgData name="Jayasinghe D.T. it19075754" userId="S::it19075754@my.sliit.lk::0928ed96-6b6e-4465-a8f5-ae4f5c0fc376" providerId="AD" clId="Web-{976E5E16-46E9-326F-5FA2-9F0ABD57FF8E}" dt="2022-05-23T17:56:47.763" v="1612" actId="14100"/>
          <ac:spMkLst>
            <pc:docMk/>
            <pc:sldMk cId="699060493" sldId="559"/>
            <ac:spMk id="7" creationId="{28A1384E-4D41-71A5-2D59-47B71DF70C3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56:47.763" v="1611" actId="14100"/>
          <ac:spMkLst>
            <pc:docMk/>
            <pc:sldMk cId="699060493" sldId="559"/>
            <ac:spMk id="11" creationId="{ADDAE565-7F3F-5A3B-EBB2-192674AC6D9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4:08.426" v="1436" actId="1076"/>
          <ac:spMkLst>
            <pc:docMk/>
            <pc:sldMk cId="699060493" sldId="559"/>
            <ac:spMk id="22" creationId="{346EBB5C-8E2D-4A01-8F77-3E1690C71CD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3:55.051" v="1435" actId="1076"/>
          <ac:spMkLst>
            <pc:docMk/>
            <pc:sldMk cId="699060493" sldId="559"/>
            <ac:spMk id="24" creationId="{66283F5A-F669-20CA-A627-67479A12F1E9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56:47.763" v="1610" actId="14100"/>
          <ac:spMkLst>
            <pc:docMk/>
            <pc:sldMk cId="699060493" sldId="559"/>
            <ac:spMk id="25" creationId="{3F2DDE9F-2933-FEF9-126B-D05A5F4BE13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0:46.421" v="1400" actId="1076"/>
          <ac:spMkLst>
            <pc:docMk/>
            <pc:sldMk cId="699060493" sldId="559"/>
            <ac:spMk id="26" creationId="{41B62902-4569-C68F-E1DA-A5359C0BE532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1:04.765" v="1402" actId="1076"/>
          <ac:spMkLst>
            <pc:docMk/>
            <pc:sldMk cId="699060493" sldId="559"/>
            <ac:spMk id="27" creationId="{FC8CF7AD-4A53-65EC-3FA2-6EBDC47AE2A3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4:54.287" v="1440" actId="1076"/>
          <ac:spMkLst>
            <pc:docMk/>
            <pc:sldMk cId="699060493" sldId="559"/>
            <ac:spMk id="32" creationId="{F0026431-005A-01BE-854F-37FE4FB081C0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4:14.785" v="1437" actId="1076"/>
          <ac:spMkLst>
            <pc:docMk/>
            <pc:sldMk cId="699060493" sldId="559"/>
            <ac:spMk id="33" creationId="{A9B6E117-6731-7262-E7DE-2AADFBB384A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4:34.755" v="1438" actId="1076"/>
          <ac:spMkLst>
            <pc:docMk/>
            <pc:sldMk cId="699060493" sldId="559"/>
            <ac:spMk id="34" creationId="{B4415C98-92DA-4539-C1BF-82172353E2A6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2:42.658" v="1420" actId="14100"/>
          <ac:spMkLst>
            <pc:docMk/>
            <pc:sldMk cId="699060493" sldId="559"/>
            <ac:spMk id="40" creationId="{3ED37717-B2AD-1188-3F76-7F349229371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3:08.331" v="1426" actId="1076"/>
          <ac:spMkLst>
            <pc:docMk/>
            <pc:sldMk cId="699060493" sldId="559"/>
            <ac:spMk id="41" creationId="{FAA8E65C-32AE-10E1-5E0C-CEF3F0E81FE4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3:32.363" v="1431" actId="1076"/>
          <ac:spMkLst>
            <pc:docMk/>
            <pc:sldMk cId="699060493" sldId="559"/>
            <ac:spMk id="42" creationId="{9457373C-7A2F-6E4C-8F9C-3AB59D695AE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3:26.300" v="1430" actId="14100"/>
          <ac:spMkLst>
            <pc:docMk/>
            <pc:sldMk cId="699060493" sldId="559"/>
            <ac:spMk id="43" creationId="{F0FDBDE6-D7D2-3FF6-799B-FF6752FB7E1B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3:38.675" v="1432" actId="1076"/>
          <ac:spMkLst>
            <pc:docMk/>
            <pc:sldMk cId="699060493" sldId="559"/>
            <ac:spMk id="48" creationId="{5E582602-CC58-3BAD-82F6-96434217482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5:20.428" v="1441" actId="14100"/>
          <ac:spMkLst>
            <pc:docMk/>
            <pc:sldMk cId="699060493" sldId="559"/>
            <ac:spMk id="49" creationId="{ACF16F3B-FD36-B075-EDEE-1ED205B9B6DD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5:45.335" v="1443" actId="1076"/>
          <ac:spMkLst>
            <pc:docMk/>
            <pc:sldMk cId="699060493" sldId="559"/>
            <ac:spMk id="51" creationId="{9625B651-65C5-6A97-4571-B5E4779C9E9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5:50.850" v="1445" actId="1076"/>
          <ac:spMkLst>
            <pc:docMk/>
            <pc:sldMk cId="699060493" sldId="559"/>
            <ac:spMk id="52" creationId="{BA3BCFFF-7BE2-E49D-C4EB-587FFFDF3D15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6:41.383" v="1452" actId="1076"/>
          <ac:spMkLst>
            <pc:docMk/>
            <pc:sldMk cId="699060493" sldId="559"/>
            <ac:spMk id="58" creationId="{3F23AEE8-645E-D571-32FD-99718864F9FC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6:49.993" v="1455" actId="1076"/>
          <ac:spMkLst>
            <pc:docMk/>
            <pc:sldMk cId="699060493" sldId="559"/>
            <ac:spMk id="59" creationId="{5A33EE89-A788-4D5E-DB7B-6FF245EB5578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16:57.680" v="1457" actId="1076"/>
          <ac:spMkLst>
            <pc:docMk/>
            <pc:sldMk cId="699060493" sldId="559"/>
            <ac:spMk id="60" creationId="{7DC7D30D-E009-EA45-117F-8F28F96FFB18}"/>
          </ac:spMkLst>
        </pc:spChg>
        <pc:picChg chg="add mod">
          <ac:chgData name="Jayasinghe D.T. it19075754" userId="S::it19075754@my.sliit.lk::0928ed96-6b6e-4465-a8f5-ae4f5c0fc376" providerId="AD" clId="Web-{976E5E16-46E9-326F-5FA2-9F0ABD57FF8E}" dt="2022-05-23T16:52:13.156" v="1015" actId="1076"/>
          <ac:picMkLst>
            <pc:docMk/>
            <pc:sldMk cId="699060493" sldId="559"/>
            <ac:picMk id="2" creationId="{79352859-76BA-8293-3FC6-5E397C34517A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7:59:14.407" v="1621" actId="1076"/>
          <ac:picMkLst>
            <pc:docMk/>
            <pc:sldMk cId="699060493" sldId="559"/>
            <ac:picMk id="9" creationId="{8DED91DF-D94B-0493-6642-3E877A8EFEC6}"/>
          </ac:picMkLst>
        </pc:picChg>
        <pc:picChg chg="del mod">
          <ac:chgData name="Jayasinghe D.T. it19075754" userId="S::it19075754@my.sliit.lk::0928ed96-6b6e-4465-a8f5-ae4f5c0fc376" providerId="AD" clId="Web-{976E5E16-46E9-326F-5FA2-9F0ABD57FF8E}" dt="2022-05-23T16:51:53.328" v="1010"/>
          <ac:picMkLst>
            <pc:docMk/>
            <pc:sldMk cId="699060493" sldId="559"/>
            <ac:picMk id="15" creationId="{A69A485E-E2FC-7B04-3BC4-085355FD6217}"/>
          </ac:picMkLst>
        </pc:picChg>
        <pc:picChg chg="del mod">
          <ac:chgData name="Jayasinghe D.T. it19075754" userId="S::it19075754@my.sliit.lk::0928ed96-6b6e-4465-a8f5-ae4f5c0fc376" providerId="AD" clId="Web-{976E5E16-46E9-326F-5FA2-9F0ABD57FF8E}" dt="2022-05-23T16:51:55" v="1011"/>
          <ac:picMkLst>
            <pc:docMk/>
            <pc:sldMk cId="699060493" sldId="559"/>
            <ac:picMk id="21" creationId="{FB2DDD20-8874-D21A-C024-6864F040285A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6:50:10.372" v="996" actId="1076"/>
          <ac:picMkLst>
            <pc:docMk/>
            <pc:sldMk cId="699060493" sldId="559"/>
            <ac:picMk id="23" creationId="{5ED79E08-B0AC-A783-6607-1A84E1FE4C80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6:52:16.235" v="1016" actId="1076"/>
          <ac:picMkLst>
            <pc:docMk/>
            <pc:sldMk cId="699060493" sldId="559"/>
            <ac:picMk id="35" creationId="{06D329DD-80FE-1CCF-4941-137E5E03FFC3}"/>
          </ac:picMkLst>
        </pc:picChg>
      </pc:sldChg>
      <pc:sldChg chg="addSp delSp modSp">
        <pc:chgData name="Jayasinghe D.T. it19075754" userId="S::it19075754@my.sliit.lk::0928ed96-6b6e-4465-a8f5-ae4f5c0fc376" providerId="AD" clId="Web-{976E5E16-46E9-326F-5FA2-9F0ABD57FF8E}" dt="2022-05-23T14:05:04.253" v="6" actId="1076"/>
        <pc:sldMkLst>
          <pc:docMk/>
          <pc:sldMk cId="4067759077" sldId="564"/>
        </pc:sldMkLst>
        <pc:picChg chg="add mod">
          <ac:chgData name="Jayasinghe D.T. it19075754" userId="S::it19075754@my.sliit.lk::0928ed96-6b6e-4465-a8f5-ae4f5c0fc376" providerId="AD" clId="Web-{976E5E16-46E9-326F-5FA2-9F0ABD57FF8E}" dt="2022-05-23T14:05:04.253" v="6" actId="1076"/>
          <ac:picMkLst>
            <pc:docMk/>
            <pc:sldMk cId="4067759077" sldId="564"/>
            <ac:picMk id="2" creationId="{7CB284B2-71A7-00EF-44AE-52D9933A64A6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4:04:26.596" v="4"/>
          <ac:picMkLst>
            <pc:docMk/>
            <pc:sldMk cId="4067759077" sldId="564"/>
            <ac:picMk id="13" creationId="{9E8796F2-44BE-8CFF-5912-15D920BE02F8}"/>
          </ac:picMkLst>
        </pc:picChg>
      </pc:sldChg>
      <pc:sldChg chg="addSp delSp modSp">
        <pc:chgData name="Jayasinghe D.T. it19075754" userId="S::it19075754@my.sliit.lk::0928ed96-6b6e-4465-a8f5-ae4f5c0fc376" providerId="AD" clId="Web-{976E5E16-46E9-326F-5FA2-9F0ABD57FF8E}" dt="2022-05-23T17:40:27.374" v="1554" actId="20577"/>
        <pc:sldMkLst>
          <pc:docMk/>
          <pc:sldMk cId="3613682745" sldId="565"/>
        </pc:sldMkLst>
        <pc:spChg chg="add mod">
          <ac:chgData name="Jayasinghe D.T. it19075754" userId="S::it19075754@my.sliit.lk::0928ed96-6b6e-4465-a8f5-ae4f5c0fc376" providerId="AD" clId="Web-{976E5E16-46E9-326F-5FA2-9F0ABD57FF8E}" dt="2022-05-23T17:40:27.374" v="1554" actId="20577"/>
          <ac:spMkLst>
            <pc:docMk/>
            <pc:sldMk cId="3613682745" sldId="565"/>
            <ac:spMk id="2" creationId="{7E2C52A5-B6E7-7D4E-DB6F-00052928753D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38:46.307" v="773"/>
          <ac:spMkLst>
            <pc:docMk/>
            <pc:sldMk cId="3613682745" sldId="565"/>
            <ac:spMk id="8" creationId="{C0F19D72-CCCC-8300-76AB-F9086838B17D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39:03.215" v="1532" actId="1076"/>
          <ac:spMkLst>
            <pc:docMk/>
            <pc:sldMk cId="3613682745" sldId="565"/>
            <ac:spMk id="12" creationId="{009A8C3B-D2C4-8322-4D84-564340311699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39:20.137" v="1535" actId="1076"/>
          <ac:spMkLst>
            <pc:docMk/>
            <pc:sldMk cId="3613682745" sldId="565"/>
            <ac:spMk id="13" creationId="{97CB510C-9ABC-A0A1-A1BC-4D440DA7968B}"/>
          </ac:spMkLst>
        </pc:spChg>
        <pc:picChg chg="mod">
          <ac:chgData name="Jayasinghe D.T. it19075754" userId="S::it19075754@my.sliit.lk::0928ed96-6b6e-4465-a8f5-ae4f5c0fc376" providerId="AD" clId="Web-{976E5E16-46E9-326F-5FA2-9F0ABD57FF8E}" dt="2022-05-23T17:39:20.137" v="1534" actId="1076"/>
          <ac:picMkLst>
            <pc:docMk/>
            <pc:sldMk cId="3613682745" sldId="565"/>
            <ac:picMk id="3" creationId="{3D37A08D-905F-F299-D986-BF3DBC9FE2B7}"/>
          </ac:picMkLst>
        </pc:picChg>
        <pc:picChg chg="add del">
          <ac:chgData name="Jayasinghe D.T. it19075754" userId="S::it19075754@my.sliit.lk::0928ed96-6b6e-4465-a8f5-ae4f5c0fc376" providerId="AD" clId="Web-{976E5E16-46E9-326F-5FA2-9F0ABD57FF8E}" dt="2022-05-23T16:20:38.792" v="633"/>
          <ac:picMkLst>
            <pc:docMk/>
            <pc:sldMk cId="3613682745" sldId="565"/>
            <ac:picMk id="6" creationId="{D726EE4F-77BF-C25A-5B64-99DAE2C68DD4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6:30:59.261" v="722"/>
          <ac:picMkLst>
            <pc:docMk/>
            <pc:sldMk cId="3613682745" sldId="565"/>
            <ac:picMk id="10" creationId="{F5AEC73B-2742-17E0-CAF9-68BF3EB9E8FA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7:38:49.058" v="1531" actId="1076"/>
          <ac:picMkLst>
            <pc:docMk/>
            <pc:sldMk cId="3613682745" sldId="565"/>
            <ac:picMk id="11" creationId="{A1AC7365-474C-0D36-9C00-202F6AD790FE}"/>
          </ac:picMkLst>
        </pc:picChg>
      </pc:sldChg>
      <pc:sldChg chg="addSp delSp modSp new">
        <pc:chgData name="Jayasinghe D.T. it19075754" userId="S::it19075754@my.sliit.lk::0928ed96-6b6e-4465-a8f5-ae4f5c0fc376" providerId="AD" clId="Web-{976E5E16-46E9-326F-5FA2-9F0ABD57FF8E}" dt="2022-05-23T17:41:57.360" v="1559"/>
        <pc:sldMkLst>
          <pc:docMk/>
          <pc:sldMk cId="2693606091" sldId="567"/>
        </pc:sldMkLst>
        <pc:spChg chg="del">
          <ac:chgData name="Jayasinghe D.T. it19075754" userId="S::it19075754@my.sliit.lk::0928ed96-6b6e-4465-a8f5-ae4f5c0fc376" providerId="AD" clId="Web-{976E5E16-46E9-326F-5FA2-9F0ABD57FF8E}" dt="2022-05-23T14:00:58.592" v="3"/>
          <ac:spMkLst>
            <pc:docMk/>
            <pc:sldMk cId="2693606091" sldId="567"/>
            <ac:spMk id="2" creationId="{6967A58A-88EB-2182-5C43-FCD160BF6AFE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4:00:58.592" v="2"/>
          <ac:spMkLst>
            <pc:docMk/>
            <pc:sldMk cId="2693606091" sldId="567"/>
            <ac:spMk id="3" creationId="{2F353180-CDDB-61D4-3E37-3A783AEFCE07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4:00:58.592" v="1"/>
          <ac:spMkLst>
            <pc:docMk/>
            <pc:sldMk cId="2693606091" sldId="567"/>
            <ac:spMk id="5" creationId="{348ADD6C-B366-B2EB-FB3B-2971A7E5004A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6:13:53.733" v="484"/>
          <ac:spMkLst>
            <pc:docMk/>
            <pc:sldMk cId="2693606091" sldId="567"/>
            <ac:spMk id="5" creationId="{492733F8-AFBF-26DE-6A5A-01FFD22F95E0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6:38:05.728" v="768" actId="1076"/>
          <ac:spMkLst>
            <pc:docMk/>
            <pc:sldMk cId="2693606091" sldId="567"/>
            <ac:spMk id="6" creationId="{E77E9F98-CCF9-87F3-263C-136EB82478EB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37:13.790" v="1527" actId="20577"/>
          <ac:spMkLst>
            <pc:docMk/>
            <pc:sldMk cId="2693606091" sldId="567"/>
            <ac:spMk id="7" creationId="{A18FD5EF-F145-5E1C-5FD4-178D54DF1119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41:53.610" v="1558"/>
          <ac:spMkLst>
            <pc:docMk/>
            <pc:sldMk cId="2693606091" sldId="567"/>
            <ac:spMk id="12" creationId="{ED01DDD1-9AF1-21B1-6B2F-DC1D6F75D440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41:57.360" v="1559"/>
          <ac:spMkLst>
            <pc:docMk/>
            <pc:sldMk cId="2693606091" sldId="567"/>
            <ac:spMk id="13" creationId="{383385E3-1D98-B8F0-4C8F-CC4062359C3A}"/>
          </ac:spMkLst>
        </pc:spChg>
        <pc:spChg chg="add del">
          <ac:chgData name="Jayasinghe D.T. it19075754" userId="S::it19075754@my.sliit.lk::0928ed96-6b6e-4465-a8f5-ae4f5c0fc376" providerId="AD" clId="Web-{976E5E16-46E9-326F-5FA2-9F0ABD57FF8E}" dt="2022-05-23T16:41:46.781" v="890"/>
          <ac:spMkLst>
            <pc:docMk/>
            <pc:sldMk cId="2693606091" sldId="567"/>
            <ac:spMk id="14" creationId="{6FFBFE7C-614C-96B7-AE6C-E5E6B4CA1BDE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6:44:29.613" v="947" actId="1076"/>
          <ac:spMkLst>
            <pc:docMk/>
            <pc:sldMk cId="2693606091" sldId="567"/>
            <ac:spMk id="15" creationId="{0BB73066-6309-9179-B4BF-EAA0E942B045}"/>
          </ac:spMkLst>
        </pc:spChg>
        <pc:picChg chg="add del mod">
          <ac:chgData name="Jayasinghe D.T. it19075754" userId="S::it19075754@my.sliit.lk::0928ed96-6b6e-4465-a8f5-ae4f5c0fc376" providerId="AD" clId="Web-{976E5E16-46E9-326F-5FA2-9F0ABD57FF8E}" dt="2022-05-23T16:31:58.265" v="732"/>
          <ac:picMkLst>
            <pc:docMk/>
            <pc:sldMk cId="2693606091" sldId="567"/>
            <ac:picMk id="2" creationId="{FC8EC4EE-974F-E79C-153B-9A1399793C01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6:38:03.572" v="767" actId="1076"/>
          <ac:picMkLst>
            <pc:docMk/>
            <pc:sldMk cId="2693606091" sldId="567"/>
            <ac:picMk id="3" creationId="{1479352A-92D2-D8AC-5BBF-CB9B7ABF0EBE}"/>
          </ac:picMkLst>
        </pc:picChg>
        <pc:picChg chg="add del">
          <ac:chgData name="Jayasinghe D.T. it19075754" userId="S::it19075754@my.sliit.lk::0928ed96-6b6e-4465-a8f5-ae4f5c0fc376" providerId="AD" clId="Web-{976E5E16-46E9-326F-5FA2-9F0ABD57FF8E}" dt="2022-05-23T14:08:24.959" v="71"/>
          <ac:picMkLst>
            <pc:docMk/>
            <pc:sldMk cId="2693606091" sldId="567"/>
            <ac:picMk id="9" creationId="{84B29128-F6FA-324A-5355-8C71DB8EAA83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6:44:29.597" v="946" actId="1076"/>
          <ac:picMkLst>
            <pc:docMk/>
            <pc:sldMk cId="2693606091" sldId="567"/>
            <ac:picMk id="9" creationId="{FDE47B26-FF3B-339A-4A85-9B1305C984C6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7:41:26.547" v="1556"/>
          <ac:picMkLst>
            <pc:docMk/>
            <pc:sldMk cId="2693606091" sldId="567"/>
            <ac:picMk id="10" creationId="{ABF510CF-5D23-3EBA-89C6-DC8473C54B56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7:41:31.031" v="1557" actId="1076"/>
          <ac:picMkLst>
            <pc:docMk/>
            <pc:sldMk cId="2693606091" sldId="567"/>
            <ac:picMk id="16" creationId="{FD70CBFD-8D36-8808-F602-0AB7E4E00523}"/>
          </ac:picMkLst>
        </pc:picChg>
      </pc:sldChg>
      <pc:sldChg chg="addSp delSp modSp add ord replId">
        <pc:chgData name="Jayasinghe D.T. it19075754" userId="S::it19075754@my.sliit.lk::0928ed96-6b6e-4465-a8f5-ae4f5c0fc376" providerId="AD" clId="Web-{976E5E16-46E9-326F-5FA2-9F0ABD57FF8E}" dt="2022-05-23T17:06:45.664" v="1297" actId="1076"/>
        <pc:sldMkLst>
          <pc:docMk/>
          <pc:sldMk cId="4183418640" sldId="568"/>
        </pc:sldMkLst>
        <pc:spChg chg="add del mod">
          <ac:chgData name="Jayasinghe D.T. it19075754" userId="S::it19075754@my.sliit.lk::0928ed96-6b6e-4465-a8f5-ae4f5c0fc376" providerId="AD" clId="Web-{976E5E16-46E9-326F-5FA2-9F0ABD57FF8E}" dt="2022-05-23T15:31:14.103" v="191"/>
          <ac:spMkLst>
            <pc:docMk/>
            <pc:sldMk cId="4183418640" sldId="568"/>
            <ac:spMk id="3" creationId="{2F59FD8D-29B1-3363-672C-D929CB8FC11B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05:53.877" v="320"/>
          <ac:spMkLst>
            <pc:docMk/>
            <pc:sldMk cId="4183418640" sldId="568"/>
            <ac:spMk id="9" creationId="{C11056F2-29D1-6F72-7C79-E9ABDC062CCA}"/>
          </ac:spMkLst>
        </pc:spChg>
        <pc:spChg chg="mod">
          <ac:chgData name="Jayasinghe D.T. it19075754" userId="S::it19075754@my.sliit.lk::0928ed96-6b6e-4465-a8f5-ae4f5c0fc376" providerId="AD" clId="Web-{976E5E16-46E9-326F-5FA2-9F0ABD57FF8E}" dt="2022-05-23T17:06:41.508" v="1295" actId="20577"/>
          <ac:spMkLst>
            <pc:docMk/>
            <pc:sldMk cId="4183418640" sldId="568"/>
            <ac:spMk id="12" creationId="{D9C9D4C3-1413-4E90-B832-84E11CB68AD3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12:19.012" v="471"/>
          <ac:spMkLst>
            <pc:docMk/>
            <pc:sldMk cId="4183418640" sldId="568"/>
            <ac:spMk id="14" creationId="{BEB29A6F-EA6D-EFAF-A92C-A7063750D515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4:05:46.488" v="13"/>
          <ac:spMkLst>
            <pc:docMk/>
            <pc:sldMk cId="4183418640" sldId="568"/>
            <ac:spMk id="15" creationId="{1CB4E37E-4A75-398E-9897-EE9EB796F87F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12:19.012" v="470"/>
          <ac:spMkLst>
            <pc:docMk/>
            <pc:sldMk cId="4183418640" sldId="568"/>
            <ac:spMk id="15" creationId="{29C6F1A2-003C-0ED0-5418-1B80701368E8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4:05:42.253" v="10"/>
          <ac:spMkLst>
            <pc:docMk/>
            <pc:sldMk cId="4183418640" sldId="568"/>
            <ac:spMk id="17" creationId="{1FEED8CF-3092-AA5A-29D0-0F9C1B5D83BA}"/>
          </ac:spMkLst>
        </pc:spChg>
        <pc:spChg chg="del">
          <ac:chgData name="Jayasinghe D.T. it19075754" userId="S::it19075754@my.sliit.lk::0928ed96-6b6e-4465-a8f5-ae4f5c0fc376" providerId="AD" clId="Web-{976E5E16-46E9-326F-5FA2-9F0ABD57FF8E}" dt="2022-05-23T14:05:42.253" v="9"/>
          <ac:spMkLst>
            <pc:docMk/>
            <pc:sldMk cId="4183418640" sldId="568"/>
            <ac:spMk id="19" creationId="{3DEA7F88-BDF7-A7B5-87E1-52C97BA0E0FC}"/>
          </ac:spMkLst>
        </pc:spChg>
        <pc:picChg chg="del">
          <ac:chgData name="Jayasinghe D.T. it19075754" userId="S::it19075754@my.sliit.lk::0928ed96-6b6e-4465-a8f5-ae4f5c0fc376" providerId="AD" clId="Web-{976E5E16-46E9-326F-5FA2-9F0ABD57FF8E}" dt="2022-05-23T15:57:49.161" v="261"/>
          <ac:picMkLst>
            <pc:docMk/>
            <pc:sldMk cId="4183418640" sldId="568"/>
            <ac:picMk id="2" creationId="{7CB284B2-71A7-00EF-44AE-52D9933A64A6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7:06:45.664" v="1297" actId="1076"/>
          <ac:picMkLst>
            <pc:docMk/>
            <pc:sldMk cId="4183418640" sldId="568"/>
            <ac:picMk id="4" creationId="{483480B7-CEB0-3E68-24CC-7F098BBBB655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6:12:33.934" v="476" actId="1076"/>
          <ac:picMkLst>
            <pc:docMk/>
            <pc:sldMk cId="4183418640" sldId="568"/>
            <ac:picMk id="5" creationId="{03BCE1FD-0FC0-349A-1FDC-9CC6D3FF555E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5:36:16.517" v="202"/>
          <ac:picMkLst>
            <pc:docMk/>
            <pc:sldMk cId="4183418640" sldId="568"/>
            <ac:picMk id="6" creationId="{AB2DB666-F168-73C7-F36F-F27828162AE5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5:36:19.392" v="204"/>
          <ac:picMkLst>
            <pc:docMk/>
            <pc:sldMk cId="4183418640" sldId="568"/>
            <ac:picMk id="7" creationId="{FBA1BF6C-2C29-7165-BD01-23B2372A088E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5:36:17.845" v="203"/>
          <ac:picMkLst>
            <pc:docMk/>
            <pc:sldMk cId="4183418640" sldId="568"/>
            <ac:picMk id="8" creationId="{52AA128F-F1EB-A317-0800-711C9160A5EF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4:05:42.253" v="12"/>
          <ac:picMkLst>
            <pc:docMk/>
            <pc:sldMk cId="4183418640" sldId="568"/>
            <ac:picMk id="8" creationId="{B4216972-132F-711D-47E7-2F430B050D62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4:05:42.253" v="11"/>
          <ac:picMkLst>
            <pc:docMk/>
            <pc:sldMk cId="4183418640" sldId="568"/>
            <ac:picMk id="9" creationId="{D5B10849-2D47-6EBF-A975-97DE9D5C2636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4:05:46.488" v="14"/>
          <ac:picMkLst>
            <pc:docMk/>
            <pc:sldMk cId="4183418640" sldId="568"/>
            <ac:picMk id="10" creationId="{BAA08BCB-9B75-BC8E-B9AD-057AD2F3A41C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5:57:52.739" v="262" actId="1076"/>
          <ac:picMkLst>
            <pc:docMk/>
            <pc:sldMk cId="4183418640" sldId="568"/>
            <ac:picMk id="11" creationId="{6B449107-0F42-2F1F-D066-0DF99A50C857}"/>
          </ac:picMkLst>
        </pc:picChg>
      </pc:sldChg>
      <pc:sldChg chg="addSp delSp modSp add replId">
        <pc:chgData name="Jayasinghe D.T. it19075754" userId="S::it19075754@my.sliit.lk::0928ed96-6b6e-4465-a8f5-ae4f5c0fc376" providerId="AD" clId="Web-{976E5E16-46E9-326F-5FA2-9F0ABD57FF8E}" dt="2022-05-23T17:07:13.181" v="1306"/>
        <pc:sldMkLst>
          <pc:docMk/>
          <pc:sldMk cId="1959471420" sldId="569"/>
        </pc:sldMkLst>
        <pc:spChg chg="del">
          <ac:chgData name="Jayasinghe D.T. it19075754" userId="S::it19075754@my.sliit.lk::0928ed96-6b6e-4465-a8f5-ae4f5c0fc376" providerId="AD" clId="Web-{976E5E16-46E9-326F-5FA2-9F0ABD57FF8E}" dt="2022-05-23T17:06:59.790" v="1299"/>
          <ac:spMkLst>
            <pc:docMk/>
            <pc:sldMk cId="1959471420" sldId="569"/>
            <ac:spMk id="9" creationId="{0E2C7788-36EE-82F6-E0C2-E6206B68424B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12:42.622" v="478"/>
          <ac:spMkLst>
            <pc:docMk/>
            <pc:sldMk cId="1959471420" sldId="569"/>
            <ac:spMk id="11" creationId="{453C12FA-CD8A-F253-C038-598602C17D2C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12:42.622" v="477"/>
          <ac:spMkLst>
            <pc:docMk/>
            <pc:sldMk cId="1959471420" sldId="569"/>
            <ac:spMk id="15" creationId="{14773A7F-27D8-87A7-1650-62A221A9E0BA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6:12:08.465" v="469"/>
          <ac:spMkLst>
            <pc:docMk/>
            <pc:sldMk cId="1959471420" sldId="569"/>
            <ac:spMk id="16" creationId="{516DD442-0382-9A5C-12A3-D969AED2D81A}"/>
          </ac:spMkLst>
        </pc:spChg>
        <pc:spChg chg="add del mod">
          <ac:chgData name="Jayasinghe D.T. it19075754" userId="S::it19075754@my.sliit.lk::0928ed96-6b6e-4465-a8f5-ae4f5c0fc376" providerId="AD" clId="Web-{976E5E16-46E9-326F-5FA2-9F0ABD57FF8E}" dt="2022-05-23T17:07:13.181" v="1306"/>
          <ac:spMkLst>
            <pc:docMk/>
            <pc:sldMk cId="1959471420" sldId="569"/>
            <ac:spMk id="18" creationId="{35435CB8-FCF2-85DF-BE48-538F1E1CE4CB}"/>
          </ac:spMkLst>
        </pc:spChg>
        <pc:spChg chg="add">
          <ac:chgData name="Jayasinghe D.T. it19075754" userId="S::it19075754@my.sliit.lk::0928ed96-6b6e-4465-a8f5-ae4f5c0fc376" providerId="AD" clId="Web-{976E5E16-46E9-326F-5FA2-9F0ABD57FF8E}" dt="2022-05-23T17:07:01.587" v="1300"/>
          <ac:spMkLst>
            <pc:docMk/>
            <pc:sldMk cId="1959471420" sldId="569"/>
            <ac:spMk id="20" creationId="{BF0BBE1A-BB3C-FED9-70B3-72ABF5B5B606}"/>
          </ac:spMkLst>
        </pc:spChg>
        <pc:picChg chg="add mod">
          <ac:chgData name="Jayasinghe D.T. it19075754" userId="S::it19075754@my.sliit.lk::0928ed96-6b6e-4465-a8f5-ae4f5c0fc376" providerId="AD" clId="Web-{976E5E16-46E9-326F-5FA2-9F0ABD57FF8E}" dt="2022-05-23T16:12:51.606" v="481" actId="1076"/>
          <ac:picMkLst>
            <pc:docMk/>
            <pc:sldMk cId="1959471420" sldId="569"/>
            <ac:picMk id="3" creationId="{FB091AC8-4ABD-F21B-B998-1C3485A2509B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36:33.158" v="207"/>
          <ac:picMkLst>
            <pc:docMk/>
            <pc:sldMk cId="1959471420" sldId="569"/>
            <ac:picMk id="4" creationId="{483480B7-CEB0-3E68-24CC-7F098BBBB655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36:34.111" v="208"/>
          <ac:picMkLst>
            <pc:docMk/>
            <pc:sldMk cId="1959471420" sldId="569"/>
            <ac:picMk id="5" creationId="{03BCE1FD-0FC0-349A-1FDC-9CC6D3FF555E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6:12:51.544" v="479" actId="1076"/>
          <ac:picMkLst>
            <pc:docMk/>
            <pc:sldMk cId="1959471420" sldId="569"/>
            <ac:picMk id="6" creationId="{AB2DB666-F168-73C7-F36F-F27828162AE5}"/>
          </ac:picMkLst>
        </pc:picChg>
        <pc:picChg chg="mod">
          <ac:chgData name="Jayasinghe D.T. it19075754" userId="S::it19075754@my.sliit.lk::0928ed96-6b6e-4465-a8f5-ae4f5c0fc376" providerId="AD" clId="Web-{976E5E16-46E9-326F-5FA2-9F0ABD57FF8E}" dt="2022-05-23T16:12:51.591" v="480" actId="1076"/>
          <ac:picMkLst>
            <pc:docMk/>
            <pc:sldMk cId="1959471420" sldId="569"/>
            <ac:picMk id="7" creationId="{FBA1BF6C-2C29-7165-BD01-23B2372A088E}"/>
          </ac:picMkLst>
        </pc:picChg>
        <pc:picChg chg="del mod">
          <ac:chgData name="Jayasinghe D.T. it19075754" userId="S::it19075754@my.sliit.lk::0928ed96-6b6e-4465-a8f5-ae4f5c0fc376" providerId="AD" clId="Web-{976E5E16-46E9-326F-5FA2-9F0ABD57FF8E}" dt="2022-05-23T15:39:33.053" v="241"/>
          <ac:picMkLst>
            <pc:docMk/>
            <pc:sldMk cId="1959471420" sldId="569"/>
            <ac:picMk id="8" creationId="{52AA128F-F1EB-A317-0800-711C9160A5EF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7:06:59.634" v="1298"/>
          <ac:picMkLst>
            <pc:docMk/>
            <pc:sldMk cId="1959471420" sldId="569"/>
            <ac:picMk id="10" creationId="{88F7D497-5BB3-9982-79F4-23B522E5FA7D}"/>
          </ac:picMkLst>
        </pc:picChg>
        <pc:picChg chg="add">
          <ac:chgData name="Jayasinghe D.T. it19075754" userId="S::it19075754@my.sliit.lk::0928ed96-6b6e-4465-a8f5-ae4f5c0fc376" providerId="AD" clId="Web-{976E5E16-46E9-326F-5FA2-9F0ABD57FF8E}" dt="2022-05-23T17:07:01.602" v="1301"/>
          <ac:picMkLst>
            <pc:docMk/>
            <pc:sldMk cId="1959471420" sldId="569"/>
            <ac:picMk id="22" creationId="{38226DC0-663B-991C-AB53-6A4220886F80}"/>
          </ac:picMkLst>
        </pc:picChg>
      </pc:sldChg>
      <pc:sldChg chg="addSp delSp modSp add replId">
        <pc:chgData name="Jayasinghe D.T. it19075754" userId="S::it19075754@my.sliit.lk::0928ed96-6b6e-4465-a8f5-ae4f5c0fc376" providerId="AD" clId="Web-{976E5E16-46E9-326F-5FA2-9F0ABD57FF8E}" dt="2022-05-23T17:07:09.806" v="1305"/>
        <pc:sldMkLst>
          <pc:docMk/>
          <pc:sldMk cId="4084300779" sldId="570"/>
        </pc:sldMkLst>
        <pc:spChg chg="del">
          <ac:chgData name="Jayasinghe D.T. it19075754" userId="S::it19075754@my.sliit.lk::0928ed96-6b6e-4465-a8f5-ae4f5c0fc376" providerId="AD" clId="Web-{976E5E16-46E9-326F-5FA2-9F0ABD57FF8E}" dt="2022-05-23T17:07:08.696" v="1303"/>
          <ac:spMkLst>
            <pc:docMk/>
            <pc:sldMk cId="4084300779" sldId="570"/>
            <ac:spMk id="8" creationId="{CA178000-61C6-1C9C-427E-F163946CC320}"/>
          </ac:spMkLst>
        </pc:spChg>
        <pc:spChg chg="add mod">
          <ac:chgData name="Jayasinghe D.T. it19075754" userId="S::it19075754@my.sliit.lk::0928ed96-6b6e-4465-a8f5-ae4f5c0fc376" providerId="AD" clId="Web-{976E5E16-46E9-326F-5FA2-9F0ABD57FF8E}" dt="2022-05-23T17:07:09.806" v="1304"/>
          <ac:spMkLst>
            <pc:docMk/>
            <pc:sldMk cId="4084300779" sldId="570"/>
            <ac:spMk id="11" creationId="{06E666DE-8B1D-B7BD-A71A-D1BE490EB6FE}"/>
          </ac:spMkLst>
        </pc:spChg>
        <pc:picChg chg="add mod">
          <ac:chgData name="Jayasinghe D.T. it19075754" userId="S::it19075754@my.sliit.lk::0928ed96-6b6e-4465-a8f5-ae4f5c0fc376" providerId="AD" clId="Web-{976E5E16-46E9-326F-5FA2-9F0ABD57FF8E}" dt="2022-05-23T16:13:28.826" v="482" actId="1076"/>
          <ac:picMkLst>
            <pc:docMk/>
            <pc:sldMk cId="4084300779" sldId="570"/>
            <ac:picMk id="3" creationId="{CDED17B6-B483-A619-9FD7-7B05A7141D51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5:40:18.789" v="245"/>
          <ac:picMkLst>
            <pc:docMk/>
            <pc:sldMk cId="4084300779" sldId="570"/>
            <ac:picMk id="4" creationId="{7681B79A-7ADF-8FF4-A90E-DDC63E9AF0B1}"/>
          </ac:picMkLst>
        </pc:picChg>
        <pc:picChg chg="add del mod">
          <ac:chgData name="Jayasinghe D.T. it19075754" userId="S::it19075754@my.sliit.lk::0928ed96-6b6e-4465-a8f5-ae4f5c0fc376" providerId="AD" clId="Web-{976E5E16-46E9-326F-5FA2-9F0ABD57FF8E}" dt="2022-05-23T15:37:59.676" v="231"/>
          <ac:picMkLst>
            <pc:docMk/>
            <pc:sldMk cId="4084300779" sldId="570"/>
            <ac:picMk id="5" creationId="{116F9665-F3CE-429E-FB21-25BB3D1DD389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37:31.628" v="223"/>
          <ac:picMkLst>
            <pc:docMk/>
            <pc:sldMk cId="4084300779" sldId="570"/>
            <ac:picMk id="6" creationId="{AB2DB666-F168-73C7-F36F-F27828162AE5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37:31.628" v="222"/>
          <ac:picMkLst>
            <pc:docMk/>
            <pc:sldMk cId="4084300779" sldId="570"/>
            <ac:picMk id="7" creationId="{FBA1BF6C-2C29-7165-BD01-23B2372A088E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5:37:33.144" v="224"/>
          <ac:picMkLst>
            <pc:docMk/>
            <pc:sldMk cId="4084300779" sldId="570"/>
            <ac:picMk id="8" creationId="{52AA128F-F1EB-A317-0800-711C9160A5EF}"/>
          </ac:picMkLst>
        </pc:picChg>
        <pc:picChg chg="add mod">
          <ac:chgData name="Jayasinghe D.T. it19075754" userId="S::it19075754@my.sliit.lk::0928ed96-6b6e-4465-a8f5-ae4f5c0fc376" providerId="AD" clId="Web-{976E5E16-46E9-326F-5FA2-9F0ABD57FF8E}" dt="2022-05-23T16:13:28.920" v="483" actId="1076"/>
          <ac:picMkLst>
            <pc:docMk/>
            <pc:sldMk cId="4084300779" sldId="570"/>
            <ac:picMk id="9" creationId="{BC18DD65-A5FF-00EC-304B-DC6EED0EC927}"/>
          </ac:picMkLst>
        </pc:picChg>
        <pc:picChg chg="del">
          <ac:chgData name="Jayasinghe D.T. it19075754" userId="S::it19075754@my.sliit.lk::0928ed96-6b6e-4465-a8f5-ae4f5c0fc376" providerId="AD" clId="Web-{976E5E16-46E9-326F-5FA2-9F0ABD57FF8E}" dt="2022-05-23T17:07:08.696" v="1302"/>
          <ac:picMkLst>
            <pc:docMk/>
            <pc:sldMk cId="4084300779" sldId="570"/>
            <ac:picMk id="10" creationId="{FDBADA87-A77E-9FFB-0F7B-6D40AFD13293}"/>
          </ac:picMkLst>
        </pc:picChg>
        <pc:picChg chg="add">
          <ac:chgData name="Jayasinghe D.T. it19075754" userId="S::it19075754@my.sliit.lk::0928ed96-6b6e-4465-a8f5-ae4f5c0fc376" providerId="AD" clId="Web-{976E5E16-46E9-326F-5FA2-9F0ABD57FF8E}" dt="2022-05-23T17:07:09.806" v="1305"/>
          <ac:picMkLst>
            <pc:docMk/>
            <pc:sldMk cId="4084300779" sldId="570"/>
            <ac:picMk id="15" creationId="{DD2E00C5-A455-E7D9-0B5B-6AEB1D4C98BB}"/>
          </ac:picMkLst>
        </pc:picChg>
      </pc:sldChg>
    </pc:docChg>
  </pc:docChgLst>
  <pc:docChgLst>
    <pc:chgData name="Jayasinghe D.T. it19075754" userId="S::it19075754@my.sliit.lk::0928ed96-6b6e-4465-a8f5-ae4f5c0fc376" providerId="AD" clId="Web-{62C095B4-FC86-5626-60EF-324F9D5CB093}"/>
    <pc:docChg chg="modSld">
      <pc:chgData name="Jayasinghe D.T. it19075754" userId="S::it19075754@my.sliit.lk::0928ed96-6b6e-4465-a8f5-ae4f5c0fc376" providerId="AD" clId="Web-{62C095B4-FC86-5626-60EF-324F9D5CB093}" dt="2022-05-21T21:22:06.390" v="93" actId="1076"/>
      <pc:docMkLst>
        <pc:docMk/>
      </pc:docMkLst>
      <pc:sldChg chg="addSp delSp modSp">
        <pc:chgData name="Jayasinghe D.T. it19075754" userId="S::it19075754@my.sliit.lk::0928ed96-6b6e-4465-a8f5-ae4f5c0fc376" providerId="AD" clId="Web-{62C095B4-FC86-5626-60EF-324F9D5CB093}" dt="2022-05-21T18:08:25.895" v="28" actId="14100"/>
        <pc:sldMkLst>
          <pc:docMk/>
          <pc:sldMk cId="1073087918" sldId="355"/>
        </pc:sldMkLst>
        <pc:picChg chg="add del mod">
          <ac:chgData name="Jayasinghe D.T. it19075754" userId="S::it19075754@my.sliit.lk::0928ed96-6b6e-4465-a8f5-ae4f5c0fc376" providerId="AD" clId="Web-{62C095B4-FC86-5626-60EF-324F9D5CB093}" dt="2022-05-21T18:04:24.764" v="8"/>
          <ac:picMkLst>
            <pc:docMk/>
            <pc:sldMk cId="1073087918" sldId="355"/>
            <ac:picMk id="3" creationId="{CD1C2986-439A-C062-0B31-B5CC9E76EB65}"/>
          </ac:picMkLst>
        </pc:picChg>
        <pc:picChg chg="add del mod">
          <ac:chgData name="Jayasinghe D.T. it19075754" userId="S::it19075754@my.sliit.lk::0928ed96-6b6e-4465-a8f5-ae4f5c0fc376" providerId="AD" clId="Web-{62C095B4-FC86-5626-60EF-324F9D5CB093}" dt="2022-05-21T18:07:18.924" v="21"/>
          <ac:picMkLst>
            <pc:docMk/>
            <pc:sldMk cId="1073087918" sldId="355"/>
            <ac:picMk id="5" creationId="{20C3A6A3-93D3-02DA-783F-C470714C2B51}"/>
          </ac:picMkLst>
        </pc:picChg>
        <pc:picChg chg="add mod">
          <ac:chgData name="Jayasinghe D.T. it19075754" userId="S::it19075754@my.sliit.lk::0928ed96-6b6e-4465-a8f5-ae4f5c0fc376" providerId="AD" clId="Web-{62C095B4-FC86-5626-60EF-324F9D5CB093}" dt="2022-05-21T18:08:25.895" v="28" actId="14100"/>
          <ac:picMkLst>
            <pc:docMk/>
            <pc:sldMk cId="1073087918" sldId="355"/>
            <ac:picMk id="6" creationId="{B1A65C37-2BED-B4D0-F2C3-59D355F063E6}"/>
          </ac:picMkLst>
        </pc:picChg>
      </pc:sldChg>
      <pc:sldChg chg="addSp modSp">
        <pc:chgData name="Jayasinghe D.T. it19075754" userId="S::it19075754@my.sliit.lk::0928ed96-6b6e-4465-a8f5-ae4f5c0fc376" providerId="AD" clId="Web-{62C095B4-FC86-5626-60EF-324F9D5CB093}" dt="2022-05-21T21:11:19.942" v="46" actId="20577"/>
        <pc:sldMkLst>
          <pc:docMk/>
          <pc:sldMk cId="1826092455" sldId="409"/>
        </pc:sldMkLst>
        <pc:spChg chg="add mod">
          <ac:chgData name="Jayasinghe D.T. it19075754" userId="S::it19075754@my.sliit.lk::0928ed96-6b6e-4465-a8f5-ae4f5c0fc376" providerId="AD" clId="Web-{62C095B4-FC86-5626-60EF-324F9D5CB093}" dt="2022-05-21T21:11:19.942" v="46" actId="20577"/>
          <ac:spMkLst>
            <pc:docMk/>
            <pc:sldMk cId="1826092455" sldId="409"/>
            <ac:spMk id="2" creationId="{EEBE9825-31E3-AEE1-7E01-CFEDA2BA62A2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07:56.493" v="38" actId="1076"/>
          <ac:spMkLst>
            <pc:docMk/>
            <pc:sldMk cId="1826092455" sldId="409"/>
            <ac:spMk id="5" creationId="{64A52B41-55E5-C1BC-6BF8-F35AF02B4105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08:17.822" v="39" actId="1076"/>
          <ac:spMkLst>
            <pc:docMk/>
            <pc:sldMk cId="1826092455" sldId="409"/>
            <ac:spMk id="6" creationId="{06836713-1E48-3C07-8573-5D90C7DA1DA5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08:17.838" v="40" actId="1076"/>
          <ac:spMkLst>
            <pc:docMk/>
            <pc:sldMk cId="1826092455" sldId="409"/>
            <ac:spMk id="8" creationId="{6AAF71F0-7D46-394A-CC2D-FF620664105F}"/>
          </ac:spMkLst>
        </pc:spChg>
        <pc:spChg chg="mod">
          <ac:chgData name="Jayasinghe D.T. it19075754" userId="S::it19075754@my.sliit.lk::0928ed96-6b6e-4465-a8f5-ae4f5c0fc376" providerId="AD" clId="Web-{62C095B4-FC86-5626-60EF-324F9D5CB093}" dt="2022-05-21T21:08:55.543" v="42" actId="20577"/>
          <ac:spMkLst>
            <pc:docMk/>
            <pc:sldMk cId="1826092455" sldId="409"/>
            <ac:spMk id="20" creationId="{2BD011DB-94BB-DA76-7D5E-3A36E7C2FD06}"/>
          </ac:spMkLst>
        </pc:spChg>
      </pc:sldChg>
      <pc:sldChg chg="addSp modSp">
        <pc:chgData name="Jayasinghe D.T. it19075754" userId="S::it19075754@my.sliit.lk::0928ed96-6b6e-4465-a8f5-ae4f5c0fc376" providerId="AD" clId="Web-{62C095B4-FC86-5626-60EF-324F9D5CB093}" dt="2022-05-21T21:22:06.390" v="93" actId="1076"/>
        <pc:sldMkLst>
          <pc:docMk/>
          <pc:sldMk cId="408579396" sldId="453"/>
        </pc:sldMkLst>
        <pc:spChg chg="add mod">
          <ac:chgData name="Jayasinghe D.T. it19075754" userId="S::it19075754@my.sliit.lk::0928ed96-6b6e-4465-a8f5-ae4f5c0fc376" providerId="AD" clId="Web-{62C095B4-FC86-5626-60EF-324F9D5CB093}" dt="2022-05-21T21:13:07.823" v="51" actId="1076"/>
          <ac:spMkLst>
            <pc:docMk/>
            <pc:sldMk cId="408579396" sldId="453"/>
            <ac:spMk id="8" creationId="{11D09581-AFAB-F6CC-2AEE-DA539C501301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5:19.612" v="63" actId="1076"/>
          <ac:spMkLst>
            <pc:docMk/>
            <pc:sldMk cId="408579396" sldId="453"/>
            <ac:spMk id="10" creationId="{8575A1C0-CC7A-7650-FB34-3C98547DF78A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5:24.346" v="64" actId="1076"/>
          <ac:spMkLst>
            <pc:docMk/>
            <pc:sldMk cId="408579396" sldId="453"/>
            <ac:spMk id="12" creationId="{04F3C0EC-5E6E-B357-E943-FCF54884D3AA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3:20.308" v="54" actId="1076"/>
          <ac:spMkLst>
            <pc:docMk/>
            <pc:sldMk cId="408579396" sldId="453"/>
            <ac:spMk id="66" creationId="{12D0CCD1-D0DA-CB36-BA42-66D7D7FDDC36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3:33.324" v="57" actId="1076"/>
          <ac:spMkLst>
            <pc:docMk/>
            <pc:sldMk cId="408579396" sldId="453"/>
            <ac:spMk id="68" creationId="{2A14C6E9-E518-8FD5-97A5-52253CD6797B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3:33.340" v="58" actId="1076"/>
          <ac:spMkLst>
            <pc:docMk/>
            <pc:sldMk cId="408579396" sldId="453"/>
            <ac:spMk id="70" creationId="{FFA061A5-B2B5-DB78-E041-12B804C1C36F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4:53.407" v="61" actId="1076"/>
          <ac:spMkLst>
            <pc:docMk/>
            <pc:sldMk cId="408579396" sldId="453"/>
            <ac:spMk id="71" creationId="{1FA87A94-331C-A895-8AC0-37558C415DCD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5:37.784" v="66" actId="1076"/>
          <ac:spMkLst>
            <pc:docMk/>
            <pc:sldMk cId="408579396" sldId="453"/>
            <ac:spMk id="72" creationId="{9AD9421F-5C8A-A985-45C5-61786815485C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5:51.348" v="69" actId="1076"/>
          <ac:spMkLst>
            <pc:docMk/>
            <pc:sldMk cId="408579396" sldId="453"/>
            <ac:spMk id="73" creationId="{224CB6B2-51E9-57B0-5DBA-B6BEF9FCAD44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7:02.055" v="71" actId="1076"/>
          <ac:spMkLst>
            <pc:docMk/>
            <pc:sldMk cId="408579396" sldId="453"/>
            <ac:spMk id="74" creationId="{4F5070B5-545A-D0E8-2167-18CACAD72AD5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7:38.890" v="73" actId="1076"/>
          <ac:spMkLst>
            <pc:docMk/>
            <pc:sldMk cId="408579396" sldId="453"/>
            <ac:spMk id="75" creationId="{C79424E0-A990-F092-38E0-3FB3B5F27484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7:50.438" v="75" actId="1076"/>
          <ac:spMkLst>
            <pc:docMk/>
            <pc:sldMk cId="408579396" sldId="453"/>
            <ac:spMk id="76" creationId="{9AB80B7F-8014-4E4C-EAF9-E764D505141C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8:06.751" v="77" actId="1076"/>
          <ac:spMkLst>
            <pc:docMk/>
            <pc:sldMk cId="408579396" sldId="453"/>
            <ac:spMk id="77" creationId="{D043BF8D-BCFF-3EB0-EA7E-A85A066E009C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8:13.658" v="79" actId="1076"/>
          <ac:spMkLst>
            <pc:docMk/>
            <pc:sldMk cId="408579396" sldId="453"/>
            <ac:spMk id="78" creationId="{3210B552-5B6D-2226-416A-A9648142FFD1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8:45.050" v="81" actId="1076"/>
          <ac:spMkLst>
            <pc:docMk/>
            <pc:sldMk cId="408579396" sldId="453"/>
            <ac:spMk id="79" creationId="{A902D082-2430-E6FD-7BBF-B0EEB615FAE2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8:56.520" v="83" actId="1076"/>
          <ac:spMkLst>
            <pc:docMk/>
            <pc:sldMk cId="408579396" sldId="453"/>
            <ac:spMk id="80" creationId="{9B69C927-800E-5D46-8C48-95FF42DA5AE0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9:01.067" v="85" actId="1076"/>
          <ac:spMkLst>
            <pc:docMk/>
            <pc:sldMk cId="408579396" sldId="453"/>
            <ac:spMk id="81" creationId="{3D43A2F6-7703-0023-9FE1-C826D688B7AA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9:25.162" v="87" actId="1076"/>
          <ac:spMkLst>
            <pc:docMk/>
            <pc:sldMk cId="408579396" sldId="453"/>
            <ac:spMk id="82" creationId="{9AF3B12B-7779-021C-5DF3-E59248A8B2CF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9:35.819" v="89" actId="1076"/>
          <ac:spMkLst>
            <pc:docMk/>
            <pc:sldMk cId="408579396" sldId="453"/>
            <ac:spMk id="83" creationId="{E25B04D0-8648-EEBC-9B72-BB7C5F6185CE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19:44.273" v="91" actId="1076"/>
          <ac:spMkLst>
            <pc:docMk/>
            <pc:sldMk cId="408579396" sldId="453"/>
            <ac:spMk id="84" creationId="{39F738F9-2E45-480E-63EF-328B5468ACF3}"/>
          </ac:spMkLst>
        </pc:spChg>
        <pc:spChg chg="add mod">
          <ac:chgData name="Jayasinghe D.T. it19075754" userId="S::it19075754@my.sliit.lk::0928ed96-6b6e-4465-a8f5-ae4f5c0fc376" providerId="AD" clId="Web-{62C095B4-FC86-5626-60EF-324F9D5CB093}" dt="2022-05-21T21:22:06.390" v="93" actId="1076"/>
          <ac:spMkLst>
            <pc:docMk/>
            <pc:sldMk cId="408579396" sldId="453"/>
            <ac:spMk id="85" creationId="{376DD5C9-0C9A-D034-79B6-B95A798F7BE5}"/>
          </ac:spMkLst>
        </pc:spChg>
        <pc:grpChg chg="add">
          <ac:chgData name="Jayasinghe D.T. it19075754" userId="S::it19075754@my.sliit.lk::0928ed96-6b6e-4465-a8f5-ae4f5c0fc376" providerId="AD" clId="Web-{62C095B4-FC86-5626-60EF-324F9D5CB093}" dt="2022-05-21T21:12:32.415" v="47"/>
          <ac:grpSpMkLst>
            <pc:docMk/>
            <pc:sldMk cId="408579396" sldId="453"/>
            <ac:grpSpMk id="4" creationId="{92AAC573-5B9B-42EB-77F0-5F85405FB83E}"/>
          </ac:grpSpMkLst>
        </pc:grpChg>
      </pc:sldChg>
    </pc:docChg>
  </pc:docChgLst>
  <pc:docChgLst>
    <pc:chgData name="Jayasinghe D.T. it19075754" userId="S::it19075754@my.sliit.lk::0928ed96-6b6e-4465-a8f5-ae4f5c0fc376" providerId="AD" clId="Web-{D35C108B-F522-2D7D-D606-2512CFB48BB6}"/>
    <pc:docChg chg="modSld">
      <pc:chgData name="Jayasinghe D.T. it19075754" userId="S::it19075754@my.sliit.lk::0928ed96-6b6e-4465-a8f5-ae4f5c0fc376" providerId="AD" clId="Web-{D35C108B-F522-2D7D-D606-2512CFB48BB6}" dt="2022-05-22T07:02:40.544" v="37" actId="1076"/>
      <pc:docMkLst>
        <pc:docMk/>
      </pc:docMkLst>
      <pc:sldChg chg="modSp">
        <pc:chgData name="Jayasinghe D.T. it19075754" userId="S::it19075754@my.sliit.lk::0928ed96-6b6e-4465-a8f5-ae4f5c0fc376" providerId="AD" clId="Web-{D35C108B-F522-2D7D-D606-2512CFB48BB6}" dt="2022-05-22T07:02:40.544" v="37" actId="1076"/>
        <pc:sldMkLst>
          <pc:docMk/>
          <pc:sldMk cId="1826092455" sldId="409"/>
        </pc:sldMkLst>
        <pc:spChg chg="mod">
          <ac:chgData name="Jayasinghe D.T. it19075754" userId="S::it19075754@my.sliit.lk::0928ed96-6b6e-4465-a8f5-ae4f5c0fc376" providerId="AD" clId="Web-{D35C108B-F522-2D7D-D606-2512CFB48BB6}" dt="2022-05-22T07:00:34.926" v="14" actId="1076"/>
          <ac:spMkLst>
            <pc:docMk/>
            <pc:sldMk cId="1826092455" sldId="409"/>
            <ac:spMk id="2" creationId="{EEBE9825-31E3-AEE1-7E01-CFEDA2BA62A2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2:18.886" v="32" actId="14100"/>
          <ac:spMkLst>
            <pc:docMk/>
            <pc:sldMk cId="1826092455" sldId="409"/>
            <ac:spMk id="5" creationId="{64A52B41-55E5-C1BC-6BF8-F35AF02B4105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2:40.544" v="37" actId="1076"/>
          <ac:spMkLst>
            <pc:docMk/>
            <pc:sldMk cId="1826092455" sldId="409"/>
            <ac:spMk id="6" creationId="{06836713-1E48-3C07-8573-5D90C7DA1DA5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0:06.004" v="3" actId="1076"/>
          <ac:spMkLst>
            <pc:docMk/>
            <pc:sldMk cId="1826092455" sldId="409"/>
            <ac:spMk id="7" creationId="{3666F46A-EAF2-4EDB-9C82-EB8E4F6B897B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1:01.395" v="19" actId="1076"/>
          <ac:spMkLst>
            <pc:docMk/>
            <pc:sldMk cId="1826092455" sldId="409"/>
            <ac:spMk id="8" creationId="{6AAF71F0-7D46-394A-CC2D-FF620664105F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0:34.801" v="5" actId="1076"/>
          <ac:spMkLst>
            <pc:docMk/>
            <pc:sldMk cId="1826092455" sldId="409"/>
            <ac:spMk id="12" creationId="{67F058ED-2D1A-44C5-897F-8C7AC9635DCB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0:34.832" v="7" actId="1076"/>
          <ac:spMkLst>
            <pc:docMk/>
            <pc:sldMk cId="1826092455" sldId="409"/>
            <ac:spMk id="15" creationId="{9F4B4646-ADA0-47EC-ACAE-B4BA7DBCB68E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1:24.494" v="24" actId="1076"/>
          <ac:spMkLst>
            <pc:docMk/>
            <pc:sldMk cId="1826092455" sldId="409"/>
            <ac:spMk id="19" creationId="{7E76E215-1142-4909-9C44-D23DB22C0108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0:34.942" v="15" actId="1076"/>
          <ac:spMkLst>
            <pc:docMk/>
            <pc:sldMk cId="1826092455" sldId="409"/>
            <ac:spMk id="20" creationId="{2BD011DB-94BB-DA76-7D5E-3A36E7C2FD06}"/>
          </ac:spMkLst>
        </pc:spChg>
        <pc:spChg chg="mod">
          <ac:chgData name="Jayasinghe D.T. it19075754" userId="S::it19075754@my.sliit.lk::0928ed96-6b6e-4465-a8f5-ae4f5c0fc376" providerId="AD" clId="Web-{D35C108B-F522-2D7D-D606-2512CFB48BB6}" dt="2022-05-22T07:01:24.510" v="26" actId="1076"/>
          <ac:spMkLst>
            <pc:docMk/>
            <pc:sldMk cId="1826092455" sldId="409"/>
            <ac:spMk id="21" creationId="{9AD0890F-F737-18E0-2D75-2F22D2CB64FF}"/>
          </ac:spMkLst>
        </pc:spChg>
        <pc:picChg chg="mod">
          <ac:chgData name="Jayasinghe D.T. it19075754" userId="S::it19075754@my.sliit.lk::0928ed96-6b6e-4465-a8f5-ae4f5c0fc376" providerId="AD" clId="Web-{D35C108B-F522-2D7D-D606-2512CFB48BB6}" dt="2022-05-22T07:00:34.957" v="17" actId="1076"/>
          <ac:picMkLst>
            <pc:docMk/>
            <pc:sldMk cId="1826092455" sldId="409"/>
            <ac:picMk id="3" creationId="{4117FC4B-EA8F-AA46-9AB4-7197308C5452}"/>
          </ac:picMkLst>
        </pc:picChg>
        <pc:picChg chg="mod">
          <ac:chgData name="Jayasinghe D.T. it19075754" userId="S::it19075754@my.sliit.lk::0928ed96-6b6e-4465-a8f5-ae4f5c0fc376" providerId="AD" clId="Web-{D35C108B-F522-2D7D-D606-2512CFB48BB6}" dt="2022-05-22T07:01:24.510" v="25" actId="1076"/>
          <ac:picMkLst>
            <pc:docMk/>
            <pc:sldMk cId="1826092455" sldId="409"/>
            <ac:picMk id="4" creationId="{E80266D8-3B6B-0741-B651-C0687A4741AD}"/>
          </ac:picMkLst>
        </pc:picChg>
        <pc:picChg chg="mod">
          <ac:chgData name="Jayasinghe D.T. it19075754" userId="S::it19075754@my.sliit.lk::0928ed96-6b6e-4465-a8f5-ae4f5c0fc376" providerId="AD" clId="Web-{D35C108B-F522-2D7D-D606-2512CFB48BB6}" dt="2022-05-22T07:00:34.848" v="8" actId="1076"/>
          <ac:picMkLst>
            <pc:docMk/>
            <pc:sldMk cId="1826092455" sldId="409"/>
            <ac:picMk id="18" creationId="{40049699-C456-B04A-8DAE-B40A0EA825EA}"/>
          </ac:picMkLst>
        </pc:picChg>
        <pc:picChg chg="mod">
          <ac:chgData name="Jayasinghe D.T. it19075754" userId="S::it19075754@my.sliit.lk::0928ed96-6b6e-4465-a8f5-ae4f5c0fc376" providerId="AD" clId="Web-{D35C108B-F522-2D7D-D606-2512CFB48BB6}" dt="2022-05-22T07:00:34.864" v="9" actId="1076"/>
          <ac:picMkLst>
            <pc:docMk/>
            <pc:sldMk cId="1826092455" sldId="409"/>
            <ac:picMk id="24" creationId="{DCF01753-20B6-8C4D-8F70-DC262E3B78E5}"/>
          </ac:picMkLst>
        </pc:picChg>
        <pc:cxnChg chg="mod">
          <ac:chgData name="Jayasinghe D.T. it19075754" userId="S::it19075754@my.sliit.lk::0928ed96-6b6e-4465-a8f5-ae4f5c0fc376" providerId="AD" clId="Web-{D35C108B-F522-2D7D-D606-2512CFB48BB6}" dt="2022-05-22T07:00:34.911" v="13" actId="1076"/>
          <ac:cxnSpMkLst>
            <pc:docMk/>
            <pc:sldMk cId="1826092455" sldId="409"/>
            <ac:cxnSpMk id="16" creationId="{2BA80A51-294B-4A68-883F-351E6E566FE3}"/>
          </ac:cxnSpMkLst>
        </pc:cxnChg>
        <pc:cxnChg chg="mod">
          <ac:chgData name="Jayasinghe D.T. it19075754" userId="S::it19075754@my.sliit.lk::0928ed96-6b6e-4465-a8f5-ae4f5c0fc376" providerId="AD" clId="Web-{D35C108B-F522-2D7D-D606-2512CFB48BB6}" dt="2022-05-22T07:00:34.817" v="6" actId="1076"/>
          <ac:cxnSpMkLst>
            <pc:docMk/>
            <pc:sldMk cId="1826092455" sldId="409"/>
            <ac:cxnSpMk id="17" creationId="{29372E57-9F1A-DE47-B9CF-275EF1ADC842}"/>
          </ac:cxnSpMkLst>
        </pc:cxnChg>
        <pc:cxnChg chg="mod">
          <ac:chgData name="Jayasinghe D.T. it19075754" userId="S::it19075754@my.sliit.lk::0928ed96-6b6e-4465-a8f5-ae4f5c0fc376" providerId="AD" clId="Web-{D35C108B-F522-2D7D-D606-2512CFB48BB6}" dt="2022-05-22T07:01:29.791" v="27" actId="1076"/>
          <ac:cxnSpMkLst>
            <pc:docMk/>
            <pc:sldMk cId="1826092455" sldId="409"/>
            <ac:cxnSpMk id="22" creationId="{687F5D68-A68F-4731-9C99-FD440E1BD5C3}"/>
          </ac:cxnSpMkLst>
        </pc:cxnChg>
      </pc:sldChg>
    </pc:docChg>
  </pc:docChgLst>
  <pc:docChgLst>
    <pc:chgData name="Sakalasooriya S.A.H.A. it19051208" userId="S::it19051208@my.sliit.lk::ab126861-2685-40ae-adf0-2ca4170842d6" providerId="AD" clId="Web-{91B7A413-108A-04C6-A7A9-11DC76C03102}"/>
    <pc:docChg chg="modSld">
      <pc:chgData name="Sakalasooriya S.A.H.A. it19051208" userId="S::it19051208@my.sliit.lk::ab126861-2685-40ae-adf0-2ca4170842d6" providerId="AD" clId="Web-{91B7A413-108A-04C6-A7A9-11DC76C03102}" dt="2022-05-23T06:16:49.453" v="4" actId="1076"/>
      <pc:docMkLst>
        <pc:docMk/>
      </pc:docMkLst>
      <pc:sldChg chg="modSp">
        <pc:chgData name="Sakalasooriya S.A.H.A. it19051208" userId="S::it19051208@my.sliit.lk::ab126861-2685-40ae-adf0-2ca4170842d6" providerId="AD" clId="Web-{91B7A413-108A-04C6-A7A9-11DC76C03102}" dt="2022-05-23T06:16:49.453" v="4" actId="1076"/>
        <pc:sldMkLst>
          <pc:docMk/>
          <pc:sldMk cId="1034383909" sldId="445"/>
        </pc:sldMkLst>
        <pc:grpChg chg="mod">
          <ac:chgData name="Sakalasooriya S.A.H.A. it19051208" userId="S::it19051208@my.sliit.lk::ab126861-2685-40ae-adf0-2ca4170842d6" providerId="AD" clId="Web-{91B7A413-108A-04C6-A7A9-11DC76C03102}" dt="2022-05-23T06:16:49.453" v="4" actId="1076"/>
          <ac:grpSpMkLst>
            <pc:docMk/>
            <pc:sldMk cId="1034383909" sldId="445"/>
            <ac:grpSpMk id="18" creationId="{20DD198E-CA13-4788-A7C3-BF4C1EBAA1D0}"/>
          </ac:grpSpMkLst>
        </pc:grpChg>
      </pc:sldChg>
      <pc:sldChg chg="modSp">
        <pc:chgData name="Sakalasooriya S.A.H.A. it19051208" userId="S::it19051208@my.sliit.lk::ab126861-2685-40ae-adf0-2ca4170842d6" providerId="AD" clId="Web-{91B7A413-108A-04C6-A7A9-11DC76C03102}" dt="2022-05-23T06:16:00.701" v="0" actId="14100"/>
        <pc:sldMkLst>
          <pc:docMk/>
          <pc:sldMk cId="61706446" sldId="532"/>
        </pc:sldMkLst>
        <pc:spChg chg="mod">
          <ac:chgData name="Sakalasooriya S.A.H.A. it19051208" userId="S::it19051208@my.sliit.lk::ab126861-2685-40ae-adf0-2ca4170842d6" providerId="AD" clId="Web-{91B7A413-108A-04C6-A7A9-11DC76C03102}" dt="2022-05-23T06:16:00.701" v="0" actId="14100"/>
          <ac:spMkLst>
            <pc:docMk/>
            <pc:sldMk cId="61706446" sldId="532"/>
            <ac:spMk id="33" creationId="{4B6A861E-EA37-4E85-8375-EC779E91761C}"/>
          </ac:spMkLst>
        </pc:spChg>
        <pc:cxnChg chg="mod">
          <ac:chgData name="Sakalasooriya S.A.H.A. it19051208" userId="S::it19051208@my.sliit.lk::ab126861-2685-40ae-adf0-2ca4170842d6" providerId="AD" clId="Web-{91B7A413-108A-04C6-A7A9-11DC76C03102}" dt="2022-05-23T06:16:00.701" v="0" actId="14100"/>
          <ac:cxnSpMkLst>
            <pc:docMk/>
            <pc:sldMk cId="61706446" sldId="532"/>
            <ac:cxnSpMk id="34" creationId="{A0415A2C-82B6-4EB6-B4B3-4AB1E7978787}"/>
          </ac:cxnSpMkLst>
        </pc:cxnChg>
        <pc:cxnChg chg="mod">
          <ac:chgData name="Sakalasooriya S.A.H.A. it19051208" userId="S::it19051208@my.sliit.lk::ab126861-2685-40ae-adf0-2ca4170842d6" providerId="AD" clId="Web-{91B7A413-108A-04C6-A7A9-11DC76C03102}" dt="2022-05-23T06:16:00.701" v="0" actId="14100"/>
          <ac:cxnSpMkLst>
            <pc:docMk/>
            <pc:sldMk cId="61706446" sldId="532"/>
            <ac:cxnSpMk id="38" creationId="{FF695420-9469-4E46-8E61-C63EEF7CB065}"/>
          </ac:cxnSpMkLst>
        </pc:cxnChg>
      </pc:sldChg>
    </pc:docChg>
  </pc:docChgLst>
  <pc:docChgLst>
    <pc:chgData name="Guest User" userId="S::urn:spo:anon#fdeffbd4f2e31e4a6a2869da7ea6ab7768b11a112c695f59e9d94c24140456f7::" providerId="AD" clId="Web-{2F021E82-5C27-45B4-254A-598D20B0429E}"/>
    <pc:docChg chg="modSld">
      <pc:chgData name="Guest User" userId="S::urn:spo:anon#fdeffbd4f2e31e4a6a2869da7ea6ab7768b11a112c695f59e9d94c24140456f7::" providerId="AD" clId="Web-{2F021E82-5C27-45B4-254A-598D20B0429E}" dt="2022-05-22T06:04:49.876" v="24" actId="14100"/>
      <pc:docMkLst>
        <pc:docMk/>
      </pc:docMkLst>
      <pc:sldChg chg="addSp delSp">
        <pc:chgData name="Guest User" userId="S::urn:spo:anon#fdeffbd4f2e31e4a6a2869da7ea6ab7768b11a112c695f59e9d94c24140456f7::" providerId="AD" clId="Web-{2F021E82-5C27-45B4-254A-598D20B0429E}" dt="2022-05-22T06:00:44.355" v="1"/>
        <pc:sldMkLst>
          <pc:docMk/>
          <pc:sldMk cId="679630854" sldId="348"/>
        </pc:sldMkLst>
        <pc:grpChg chg="add del">
          <ac:chgData name="Guest User" userId="S::urn:spo:anon#fdeffbd4f2e31e4a6a2869da7ea6ab7768b11a112c695f59e9d94c24140456f7::" providerId="AD" clId="Web-{2F021E82-5C27-45B4-254A-598D20B0429E}" dt="2022-05-22T06:00:44.355" v="1"/>
          <ac:grpSpMkLst>
            <pc:docMk/>
            <pc:sldMk cId="679630854" sldId="348"/>
            <ac:grpSpMk id="79" creationId="{EEECB0F0-A0E2-5810-EF5B-2D24773C0F96}"/>
          </ac:grpSpMkLst>
        </pc:grpChg>
      </pc:sldChg>
      <pc:sldChg chg="addSp delSp modSp">
        <pc:chgData name="Guest User" userId="S::urn:spo:anon#fdeffbd4f2e31e4a6a2869da7ea6ab7768b11a112c695f59e9d94c24140456f7::" providerId="AD" clId="Web-{2F021E82-5C27-45B4-254A-598D20B0429E}" dt="2022-05-22T06:04:49.876" v="24" actId="14100"/>
        <pc:sldMkLst>
          <pc:docMk/>
          <pc:sldMk cId="2784174177" sldId="494"/>
        </pc:sldMkLst>
        <pc:spChg chg="mod">
          <ac:chgData name="Guest User" userId="S::urn:spo:anon#fdeffbd4f2e31e4a6a2869da7ea6ab7768b11a112c695f59e9d94c24140456f7::" providerId="AD" clId="Web-{2F021E82-5C27-45B4-254A-598D20B0429E}" dt="2022-05-22T06:04:49.767" v="21" actId="1076"/>
          <ac:spMkLst>
            <pc:docMk/>
            <pc:sldMk cId="2784174177" sldId="494"/>
            <ac:spMk id="4" creationId="{E2E19AC5-A085-04C0-A6C1-D68F67CCF762}"/>
          </ac:spMkLst>
        </pc:spChg>
        <pc:spChg chg="mod">
          <ac:chgData name="Guest User" userId="S::urn:spo:anon#fdeffbd4f2e31e4a6a2869da7ea6ab7768b11a112c695f59e9d94c24140456f7::" providerId="AD" clId="Web-{2F021E82-5C27-45B4-254A-598D20B0429E}" dt="2022-05-22T06:03:44.734" v="11" actId="1076"/>
          <ac:spMkLst>
            <pc:docMk/>
            <pc:sldMk cId="2784174177" sldId="494"/>
            <ac:spMk id="5" creationId="{66FA25B3-A4E7-918C-DA85-727891A3CC49}"/>
          </ac:spMkLst>
        </pc:spChg>
        <pc:spChg chg="mod">
          <ac:chgData name="Guest User" userId="S::urn:spo:anon#fdeffbd4f2e31e4a6a2869da7ea6ab7768b11a112c695f59e9d94c24140456f7::" providerId="AD" clId="Web-{2F021E82-5C27-45B4-254A-598D20B0429E}" dt="2022-05-22T06:03:45.156" v="13" actId="1076"/>
          <ac:spMkLst>
            <pc:docMk/>
            <pc:sldMk cId="2784174177" sldId="494"/>
            <ac:spMk id="6" creationId="{05222FA7-94FD-4AB3-732F-980087CD91EE}"/>
          </ac:spMkLst>
        </pc:spChg>
        <pc:spChg chg="mod">
          <ac:chgData name="Guest User" userId="S::urn:spo:anon#fdeffbd4f2e31e4a6a2869da7ea6ab7768b11a112c695f59e9d94c24140456f7::" providerId="AD" clId="Web-{2F021E82-5C27-45B4-254A-598D20B0429E}" dt="2022-05-22T06:04:49.783" v="22" actId="1076"/>
          <ac:spMkLst>
            <pc:docMk/>
            <pc:sldMk cId="2784174177" sldId="494"/>
            <ac:spMk id="7" creationId="{C6BBA8D3-02E6-0680-223F-70864D00BD26}"/>
          </ac:spMkLst>
        </pc:spChg>
        <pc:spChg chg="mod">
          <ac:chgData name="Guest User" userId="S::urn:spo:anon#fdeffbd4f2e31e4a6a2869da7ea6ab7768b11a112c695f59e9d94c24140456f7::" providerId="AD" clId="Web-{2F021E82-5C27-45B4-254A-598D20B0429E}" dt="2022-05-22T06:03:44.750" v="12" actId="1076"/>
          <ac:spMkLst>
            <pc:docMk/>
            <pc:sldMk cId="2784174177" sldId="494"/>
            <ac:spMk id="9" creationId="{CFDB1B3B-8E86-F54E-F454-E8DAE6DAF260}"/>
          </ac:spMkLst>
        </pc:spChg>
        <pc:spChg chg="mod">
          <ac:chgData name="Guest User" userId="S::urn:spo:anon#fdeffbd4f2e31e4a6a2869da7ea6ab7768b11a112c695f59e9d94c24140456f7::" providerId="AD" clId="Web-{2F021E82-5C27-45B4-254A-598D20B0429E}" dt="2022-05-22T06:03:45.172" v="14" actId="1076"/>
          <ac:spMkLst>
            <pc:docMk/>
            <pc:sldMk cId="2784174177" sldId="494"/>
            <ac:spMk id="10" creationId="{27CBBB07-0F95-FE6C-22CF-7FACBD95DDAC}"/>
          </ac:spMkLst>
        </pc:spChg>
        <pc:grpChg chg="add del mod">
          <ac:chgData name="Guest User" userId="S::urn:spo:anon#fdeffbd4f2e31e4a6a2869da7ea6ab7768b11a112c695f59e9d94c24140456f7::" providerId="AD" clId="Web-{2F021E82-5C27-45B4-254A-598D20B0429E}" dt="2022-05-22T06:04:49.876" v="24" actId="14100"/>
          <ac:grpSpMkLst>
            <pc:docMk/>
            <pc:sldMk cId="2784174177" sldId="494"/>
            <ac:grpSpMk id="2" creationId="{4DA58FED-7B5A-FADE-3272-000A9F781C66}"/>
          </ac:grpSpMkLst>
        </pc:grpChg>
        <pc:picChg chg="mod">
          <ac:chgData name="Guest User" userId="S::urn:spo:anon#fdeffbd4f2e31e4a6a2869da7ea6ab7768b11a112c695f59e9d94c24140456f7::" providerId="AD" clId="Web-{2F021E82-5C27-45B4-254A-598D20B0429E}" dt="2022-05-22T06:02:24.576" v="6" actId="14100"/>
          <ac:picMkLst>
            <pc:docMk/>
            <pc:sldMk cId="2784174177" sldId="494"/>
            <ac:picMk id="8" creationId="{8CDBC0A7-D3E6-4DBA-BFEE-FC2A578B835E}"/>
          </ac:picMkLst>
        </pc:picChg>
      </pc:sldChg>
    </pc:docChg>
  </pc:docChgLst>
  <pc:docChgLst>
    <pc:chgData name="Jayasinghe D.T. it19075754" userId="S::it19075754@my.sliit.lk::0928ed96-6b6e-4465-a8f5-ae4f5c0fc376" providerId="AD" clId="Web-{6F71EF42-1AF6-2A7D-5029-244FB93D3522}"/>
    <pc:docChg chg="addSld delSld modSld sldOrd modSection">
      <pc:chgData name="Jayasinghe D.T. it19075754" userId="S::it19075754@my.sliit.lk::0928ed96-6b6e-4465-a8f5-ae4f5c0fc376" providerId="AD" clId="Web-{6F71EF42-1AF6-2A7D-5029-244FB93D3522}" dt="2022-05-22T07:57:02.263" v="93"/>
      <pc:docMkLst>
        <pc:docMk/>
      </pc:docMkLst>
      <pc:sldChg chg="modSp">
        <pc:chgData name="Jayasinghe D.T. it19075754" userId="S::it19075754@my.sliit.lk::0928ed96-6b6e-4465-a8f5-ae4f5c0fc376" providerId="AD" clId="Web-{6F71EF42-1AF6-2A7D-5029-244FB93D3522}" dt="2022-05-22T07:50:25.067" v="55"/>
        <pc:sldMkLst>
          <pc:docMk/>
          <pc:sldMk cId="1073087918" sldId="355"/>
        </pc:sldMkLst>
        <pc:picChg chg="mod modCrop">
          <ac:chgData name="Jayasinghe D.T. it19075754" userId="S::it19075754@my.sliit.lk::0928ed96-6b6e-4465-a8f5-ae4f5c0fc376" providerId="AD" clId="Web-{6F71EF42-1AF6-2A7D-5029-244FB93D3522}" dt="2022-05-22T07:50:25.067" v="55"/>
          <ac:picMkLst>
            <pc:docMk/>
            <pc:sldMk cId="1073087918" sldId="355"/>
            <ac:picMk id="6" creationId="{B1A65C37-2BED-B4D0-F2C3-59D355F063E6}"/>
          </ac:picMkLst>
        </pc:picChg>
        <pc:picChg chg="mod">
          <ac:chgData name="Jayasinghe D.T. it19075754" userId="S::it19075754@my.sliit.lk::0928ed96-6b6e-4465-a8f5-ae4f5c0fc376" providerId="AD" clId="Web-{6F71EF42-1AF6-2A7D-5029-244FB93D3522}" dt="2022-05-22T07:50:22.051" v="53" actId="14100"/>
          <ac:picMkLst>
            <pc:docMk/>
            <pc:sldMk cId="1073087918" sldId="355"/>
            <ac:picMk id="13" creationId="{327005B6-69A9-4CC6-A10D-0A01C21EE205}"/>
          </ac:picMkLst>
        </pc:picChg>
      </pc:sldChg>
      <pc:sldChg chg="ord">
        <pc:chgData name="Jayasinghe D.T. it19075754" userId="S::it19075754@my.sliit.lk::0928ed96-6b6e-4465-a8f5-ae4f5c0fc376" providerId="AD" clId="Web-{6F71EF42-1AF6-2A7D-5029-244FB93D3522}" dt="2022-05-22T07:48:27.518" v="40"/>
        <pc:sldMkLst>
          <pc:docMk/>
          <pc:sldMk cId="2831446368" sldId="356"/>
        </pc:sldMkLst>
      </pc:sldChg>
      <pc:sldChg chg="modSp">
        <pc:chgData name="Jayasinghe D.T. it19075754" userId="S::it19075754@my.sliit.lk::0928ed96-6b6e-4465-a8f5-ae4f5c0fc376" providerId="AD" clId="Web-{6F71EF42-1AF6-2A7D-5029-244FB93D3522}" dt="2022-05-22T07:43:01.636" v="11" actId="1076"/>
        <pc:sldMkLst>
          <pc:docMk/>
          <pc:sldMk cId="3029699029" sldId="373"/>
        </pc:sldMkLst>
        <pc:spChg chg="mod">
          <ac:chgData name="Jayasinghe D.T. it19075754" userId="S::it19075754@my.sliit.lk::0928ed96-6b6e-4465-a8f5-ae4f5c0fc376" providerId="AD" clId="Web-{6F71EF42-1AF6-2A7D-5029-244FB93D3522}" dt="2022-05-22T07:43:01.636" v="11" actId="1076"/>
          <ac:spMkLst>
            <pc:docMk/>
            <pc:sldMk cId="3029699029" sldId="373"/>
            <ac:spMk id="7" creationId="{CD24150E-0C62-4123-AAAD-6E5E3921C2FF}"/>
          </ac:spMkLst>
        </pc:spChg>
      </pc:sldChg>
      <pc:sldChg chg="addSp delSp modSp ord">
        <pc:chgData name="Jayasinghe D.T. it19075754" userId="S::it19075754@my.sliit.lk::0928ed96-6b6e-4465-a8f5-ae4f5c0fc376" providerId="AD" clId="Web-{6F71EF42-1AF6-2A7D-5029-244FB93D3522}" dt="2022-05-22T07:57:02.263" v="93"/>
        <pc:sldMkLst>
          <pc:docMk/>
          <pc:sldMk cId="3063793816" sldId="424"/>
        </pc:sldMkLst>
        <pc:spChg chg="add del">
          <ac:chgData name="Jayasinghe D.T. it19075754" userId="S::it19075754@my.sliit.lk::0928ed96-6b6e-4465-a8f5-ae4f5c0fc376" providerId="AD" clId="Web-{6F71EF42-1AF6-2A7D-5029-244FB93D3522}" dt="2022-05-22T07:56:20.903" v="85"/>
          <ac:spMkLst>
            <pc:docMk/>
            <pc:sldMk cId="3063793816" sldId="424"/>
            <ac:spMk id="2" creationId="{A6852B73-A0EA-38F5-E05F-4508C907B86A}"/>
          </ac:spMkLst>
        </pc:spChg>
        <pc:spChg chg="add del">
          <ac:chgData name="Jayasinghe D.T. it19075754" userId="S::it19075754@my.sliit.lk::0928ed96-6b6e-4465-a8f5-ae4f5c0fc376" providerId="AD" clId="Web-{6F71EF42-1AF6-2A7D-5029-244FB93D3522}" dt="2022-05-22T07:56:17.981" v="84"/>
          <ac:spMkLst>
            <pc:docMk/>
            <pc:sldMk cId="3063793816" sldId="424"/>
            <ac:spMk id="5" creationId="{9C982AA9-714F-F714-3FE2-B58368326595}"/>
          </ac:spMkLst>
        </pc:spChg>
        <pc:spChg chg="add del">
          <ac:chgData name="Jayasinghe D.T. it19075754" userId="S::it19075754@my.sliit.lk::0928ed96-6b6e-4465-a8f5-ae4f5c0fc376" providerId="AD" clId="Web-{6F71EF42-1AF6-2A7D-5029-244FB93D3522}" dt="2022-05-22T07:56:14.887" v="83"/>
          <ac:spMkLst>
            <pc:docMk/>
            <pc:sldMk cId="3063793816" sldId="424"/>
            <ac:spMk id="7" creationId="{64FBB01D-C9CD-9DE7-E6FE-E95038EB3B3E}"/>
          </ac:spMkLst>
        </pc:spChg>
        <pc:spChg chg="add del">
          <ac:chgData name="Jayasinghe D.T. it19075754" userId="S::it19075754@my.sliit.lk::0928ed96-6b6e-4465-a8f5-ae4f5c0fc376" providerId="AD" clId="Web-{6F71EF42-1AF6-2A7D-5029-244FB93D3522}" dt="2022-05-22T07:56:07.512" v="82"/>
          <ac:spMkLst>
            <pc:docMk/>
            <pc:sldMk cId="3063793816" sldId="424"/>
            <ac:spMk id="8" creationId="{897BDABA-A874-88E0-2FD6-9832A561AB1F}"/>
          </ac:spMkLst>
        </pc:spChg>
        <pc:spChg chg="add del mod">
          <ac:chgData name="Jayasinghe D.T. it19075754" userId="S::it19075754@my.sliit.lk::0928ed96-6b6e-4465-a8f5-ae4f5c0fc376" providerId="AD" clId="Web-{6F71EF42-1AF6-2A7D-5029-244FB93D3522}" dt="2022-05-22T07:56:59.560" v="92"/>
          <ac:spMkLst>
            <pc:docMk/>
            <pc:sldMk cId="3063793816" sldId="424"/>
            <ac:spMk id="10" creationId="{DF34309F-014F-B09A-82F7-B99816A75930}"/>
          </ac:spMkLst>
        </pc:spChg>
        <pc:spChg chg="add del">
          <ac:chgData name="Jayasinghe D.T. it19075754" userId="S::it19075754@my.sliit.lk::0928ed96-6b6e-4465-a8f5-ae4f5c0fc376" providerId="AD" clId="Web-{6F71EF42-1AF6-2A7D-5029-244FB93D3522}" dt="2022-05-22T07:56:54.122" v="90"/>
          <ac:spMkLst>
            <pc:docMk/>
            <pc:sldMk cId="3063793816" sldId="424"/>
            <ac:spMk id="11" creationId="{9426D4DB-9F13-DAC7-D61F-4A323A8E3DB3}"/>
          </ac:spMkLst>
        </pc:spChg>
        <pc:spChg chg="add del">
          <ac:chgData name="Jayasinghe D.T. it19075754" userId="S::it19075754@my.sliit.lk::0928ed96-6b6e-4465-a8f5-ae4f5c0fc376" providerId="AD" clId="Web-{6F71EF42-1AF6-2A7D-5029-244FB93D3522}" dt="2022-05-22T07:56:52.044" v="89"/>
          <ac:spMkLst>
            <pc:docMk/>
            <pc:sldMk cId="3063793816" sldId="424"/>
            <ac:spMk id="12" creationId="{7D657103-9FB9-B9F6-D592-C36ECC865088}"/>
          </ac:spMkLst>
        </pc:spChg>
        <pc:spChg chg="add">
          <ac:chgData name="Jayasinghe D.T. it19075754" userId="S::it19075754@my.sliit.lk::0928ed96-6b6e-4465-a8f5-ae4f5c0fc376" providerId="AD" clId="Web-{6F71EF42-1AF6-2A7D-5029-244FB93D3522}" dt="2022-05-22T07:57:02.263" v="93"/>
          <ac:spMkLst>
            <pc:docMk/>
            <pc:sldMk cId="3063793816" sldId="424"/>
            <ac:spMk id="13" creationId="{03442419-957C-752A-2153-0BF622F33151}"/>
          </ac:spMkLst>
        </pc:spChg>
      </pc:sldChg>
      <pc:sldChg chg="ord">
        <pc:chgData name="Jayasinghe D.T. it19075754" userId="S::it19075754@my.sliit.lk::0928ed96-6b6e-4465-a8f5-ae4f5c0fc376" providerId="AD" clId="Web-{6F71EF42-1AF6-2A7D-5029-244FB93D3522}" dt="2022-05-22T07:48:49.862" v="43"/>
        <pc:sldMkLst>
          <pc:docMk/>
          <pc:sldMk cId="408579396" sldId="453"/>
        </pc:sldMkLst>
      </pc:sldChg>
      <pc:sldChg chg="add del">
        <pc:chgData name="Jayasinghe D.T. it19075754" userId="S::it19075754@my.sliit.lk::0928ed96-6b6e-4465-a8f5-ae4f5c0fc376" providerId="AD" clId="Web-{6F71EF42-1AF6-2A7D-5029-244FB93D3522}" dt="2022-05-22T07:50:45.661" v="57"/>
        <pc:sldMkLst>
          <pc:docMk/>
          <pc:sldMk cId="574098490" sldId="459"/>
        </pc:sldMkLst>
      </pc:sldChg>
      <pc:sldChg chg="ord">
        <pc:chgData name="Jayasinghe D.T. it19075754" userId="S::it19075754@my.sliit.lk::0928ed96-6b6e-4465-a8f5-ae4f5c0fc376" providerId="AD" clId="Web-{6F71EF42-1AF6-2A7D-5029-244FB93D3522}" dt="2022-05-22T07:49:03.159" v="46"/>
        <pc:sldMkLst>
          <pc:docMk/>
          <pc:sldMk cId="1858322254" sldId="482"/>
        </pc:sldMkLst>
      </pc:sldChg>
      <pc:sldChg chg="ord">
        <pc:chgData name="Jayasinghe D.T. it19075754" userId="S::it19075754@my.sliit.lk::0928ed96-6b6e-4465-a8f5-ae4f5c0fc376" providerId="AD" clId="Web-{6F71EF42-1AF6-2A7D-5029-244FB93D3522}" dt="2022-05-22T07:49:03.159" v="45"/>
        <pc:sldMkLst>
          <pc:docMk/>
          <pc:sldMk cId="2906845755" sldId="484"/>
        </pc:sldMkLst>
      </pc:sldChg>
      <pc:sldChg chg="ord">
        <pc:chgData name="Jayasinghe D.T. it19075754" userId="S::it19075754@my.sliit.lk::0928ed96-6b6e-4465-a8f5-ae4f5c0fc376" providerId="AD" clId="Web-{6F71EF42-1AF6-2A7D-5029-244FB93D3522}" dt="2022-05-22T07:49:03.159" v="44"/>
        <pc:sldMkLst>
          <pc:docMk/>
          <pc:sldMk cId="1968010081" sldId="504"/>
        </pc:sldMkLst>
      </pc:sldChg>
      <pc:sldChg chg="addSp delSp modSp new">
        <pc:chgData name="Jayasinghe D.T. it19075754" userId="S::it19075754@my.sliit.lk::0928ed96-6b6e-4465-a8f5-ae4f5c0fc376" providerId="AD" clId="Web-{6F71EF42-1AF6-2A7D-5029-244FB93D3522}" dt="2022-05-22T07:52:36.195" v="70" actId="20577"/>
        <pc:sldMkLst>
          <pc:docMk/>
          <pc:sldMk cId="549149508" sldId="513"/>
        </pc:sldMkLst>
        <pc:spChg chg="del">
          <ac:chgData name="Jayasinghe D.T. it19075754" userId="S::it19075754@my.sliit.lk::0928ed96-6b6e-4465-a8f5-ae4f5c0fc376" providerId="AD" clId="Web-{6F71EF42-1AF6-2A7D-5029-244FB93D3522}" dt="2022-05-22T07:46:27.109" v="16"/>
          <ac:spMkLst>
            <pc:docMk/>
            <pc:sldMk cId="549149508" sldId="513"/>
            <ac:spMk id="2" creationId="{4407D96A-C4F5-372D-8167-655A51E40CA2}"/>
          </ac:spMkLst>
        </pc:spChg>
        <pc:spChg chg="del">
          <ac:chgData name="Jayasinghe D.T. it19075754" userId="S::it19075754@my.sliit.lk::0928ed96-6b6e-4465-a8f5-ae4f5c0fc376" providerId="AD" clId="Web-{6F71EF42-1AF6-2A7D-5029-244FB93D3522}" dt="2022-05-22T07:46:27.109" v="15"/>
          <ac:spMkLst>
            <pc:docMk/>
            <pc:sldMk cId="549149508" sldId="513"/>
            <ac:spMk id="3" creationId="{FB675417-CF58-BFC3-9294-804D9B78F5B3}"/>
          </ac:spMkLst>
        </pc:spChg>
        <pc:spChg chg="add mod">
          <ac:chgData name="Jayasinghe D.T. it19075754" userId="S::it19075754@my.sliit.lk::0928ed96-6b6e-4465-a8f5-ae4f5c0fc376" providerId="AD" clId="Web-{6F71EF42-1AF6-2A7D-5029-244FB93D3522}" dt="2022-05-22T07:52:36.195" v="70" actId="20577"/>
          <ac:spMkLst>
            <pc:docMk/>
            <pc:sldMk cId="549149508" sldId="513"/>
            <ac:spMk id="7" creationId="{1519EDF4-550A-00E5-16CE-6664D0B4E026}"/>
          </ac:spMkLst>
        </pc:spChg>
        <pc:picChg chg="add mod">
          <ac:chgData name="Jayasinghe D.T. it19075754" userId="S::it19075754@my.sliit.lk::0928ed96-6b6e-4465-a8f5-ae4f5c0fc376" providerId="AD" clId="Web-{6F71EF42-1AF6-2A7D-5029-244FB93D3522}" dt="2022-05-22T07:51:28.537" v="60" actId="1076"/>
          <ac:picMkLst>
            <pc:docMk/>
            <pc:sldMk cId="549149508" sldId="513"/>
            <ac:picMk id="9" creationId="{E9ED116A-7C21-A8E0-1877-FCEF68F3E91A}"/>
          </ac:picMkLst>
        </pc:picChg>
      </pc:sldChg>
      <pc:sldChg chg="addSp modSp add ord replId">
        <pc:chgData name="Jayasinghe D.T. it19075754" userId="S::it19075754@my.sliit.lk::0928ed96-6b6e-4465-a8f5-ae4f5c0fc376" providerId="AD" clId="Web-{6F71EF42-1AF6-2A7D-5029-244FB93D3522}" dt="2022-05-22T07:55:15.386" v="77"/>
        <pc:sldMkLst>
          <pc:docMk/>
          <pc:sldMk cId="971435011" sldId="514"/>
        </pc:sldMkLst>
        <pc:spChg chg="add">
          <ac:chgData name="Jayasinghe D.T. it19075754" userId="S::it19075754@my.sliit.lk::0928ed96-6b6e-4465-a8f5-ae4f5c0fc376" providerId="AD" clId="Web-{6F71EF42-1AF6-2A7D-5029-244FB93D3522}" dt="2022-05-22T07:55:15.386" v="77"/>
          <ac:spMkLst>
            <pc:docMk/>
            <pc:sldMk cId="971435011" sldId="514"/>
            <ac:spMk id="3" creationId="{CDADA8D3-00C7-C1BB-2B67-2015ADD205A0}"/>
          </ac:spMkLst>
        </pc:spChg>
        <pc:spChg chg="mod">
          <ac:chgData name="Jayasinghe D.T. it19075754" userId="S::it19075754@my.sliit.lk::0928ed96-6b6e-4465-a8f5-ae4f5c0fc376" providerId="AD" clId="Web-{6F71EF42-1AF6-2A7D-5029-244FB93D3522}" dt="2022-05-22T07:54:32.588" v="76" actId="20577"/>
          <ac:spMkLst>
            <pc:docMk/>
            <pc:sldMk cId="971435011" sldId="514"/>
            <ac:spMk id="7" creationId="{1519EDF4-550A-00E5-16CE-6664D0B4E026}"/>
          </ac:spMkLst>
        </pc:spChg>
        <pc:picChg chg="add mod">
          <ac:chgData name="Jayasinghe D.T. it19075754" userId="S::it19075754@my.sliit.lk::0928ed96-6b6e-4465-a8f5-ae4f5c0fc376" providerId="AD" clId="Web-{6F71EF42-1AF6-2A7D-5029-244FB93D3522}" dt="2022-05-22T07:54:19.338" v="74" actId="1076"/>
          <ac:picMkLst>
            <pc:docMk/>
            <pc:sldMk cId="971435011" sldId="514"/>
            <ac:picMk id="2" creationId="{C8F7C5E0-2DB3-91ED-C0FC-DC66CF18AAA2}"/>
          </ac:picMkLst>
        </pc:picChg>
      </pc:sldChg>
      <pc:sldChg chg="modSp add del replId">
        <pc:chgData name="Jayasinghe D.T. it19075754" userId="S::it19075754@my.sliit.lk::0928ed96-6b6e-4465-a8f5-ae4f5c0fc376" providerId="AD" clId="Web-{6F71EF42-1AF6-2A7D-5029-244FB93D3522}" dt="2022-05-22T07:48:32.862" v="41"/>
        <pc:sldMkLst>
          <pc:docMk/>
          <pc:sldMk cId="354169331" sldId="515"/>
        </pc:sldMkLst>
        <pc:spChg chg="mod">
          <ac:chgData name="Jayasinghe D.T. it19075754" userId="S::it19075754@my.sliit.lk::0928ed96-6b6e-4465-a8f5-ae4f5c0fc376" providerId="AD" clId="Web-{6F71EF42-1AF6-2A7D-5029-244FB93D3522}" dt="2022-05-22T07:48:12.627" v="38" actId="20577"/>
          <ac:spMkLst>
            <pc:docMk/>
            <pc:sldMk cId="354169331" sldId="515"/>
            <ac:spMk id="7" creationId="{1519EDF4-550A-00E5-16CE-6664D0B4E026}"/>
          </ac:spMkLst>
        </pc:spChg>
      </pc:sldChg>
      <pc:sldChg chg="new del">
        <pc:chgData name="Jayasinghe D.T. it19075754" userId="S::it19075754@my.sliit.lk::0928ed96-6b6e-4465-a8f5-ae4f5c0fc376" providerId="AD" clId="Web-{6F71EF42-1AF6-2A7D-5029-244FB93D3522}" dt="2022-05-22T07:47:54.220" v="33"/>
        <pc:sldMkLst>
          <pc:docMk/>
          <pc:sldMk cId="2314080671" sldId="515"/>
        </pc:sldMkLst>
      </pc:sldChg>
    </pc:docChg>
  </pc:docChgLst>
  <pc:docChgLst>
    <pc:chgData name="Jayasinghe D.T. it19075754" userId="S::it19075754@my.sliit.lk::0928ed96-6b6e-4465-a8f5-ae4f5c0fc376" providerId="AD" clId="Web-{D3D1C45B-BA08-6466-2821-2442ADE39027}"/>
    <pc:docChg chg="modSld">
      <pc:chgData name="Jayasinghe D.T. it19075754" userId="S::it19075754@my.sliit.lk::0928ed96-6b6e-4465-a8f5-ae4f5c0fc376" providerId="AD" clId="Web-{D3D1C45B-BA08-6466-2821-2442ADE39027}" dt="2022-05-21T03:59:27.611" v="1"/>
      <pc:docMkLst>
        <pc:docMk/>
      </pc:docMkLst>
      <pc:sldChg chg="addSp delSp">
        <pc:chgData name="Jayasinghe D.T. it19075754" userId="S::it19075754@my.sliit.lk::0928ed96-6b6e-4465-a8f5-ae4f5c0fc376" providerId="AD" clId="Web-{D3D1C45B-BA08-6466-2821-2442ADE39027}" dt="2022-05-21T03:59:27.611" v="1"/>
        <pc:sldMkLst>
          <pc:docMk/>
          <pc:sldMk cId="22613910" sldId="384"/>
        </pc:sldMkLst>
        <pc:spChg chg="add del">
          <ac:chgData name="Jayasinghe D.T. it19075754" userId="S::it19075754@my.sliit.lk::0928ed96-6b6e-4465-a8f5-ae4f5c0fc376" providerId="AD" clId="Web-{D3D1C45B-BA08-6466-2821-2442ADE39027}" dt="2022-05-21T03:59:27.611" v="1"/>
          <ac:spMkLst>
            <pc:docMk/>
            <pc:sldMk cId="22613910" sldId="384"/>
            <ac:spMk id="2" creationId="{02CA5402-5F88-CDE3-F7A7-CD22A8F3C0B5}"/>
          </ac:spMkLst>
        </pc:spChg>
      </pc:sldChg>
    </pc:docChg>
  </pc:docChgLst>
  <pc:docChgLst>
    <pc:chgData name="Jayasinghe D.T. it19075754" userId="S::it19075754@my.sliit.lk::0928ed96-6b6e-4465-a8f5-ae4f5c0fc376" providerId="AD" clId="Web-{4D020499-61A6-A165-49D1-CA669644B842}"/>
    <pc:docChg chg="addSld modSld sldOrd modSection">
      <pc:chgData name="Jayasinghe D.T. it19075754" userId="S::it19075754@my.sliit.lk::0928ed96-6b6e-4465-a8f5-ae4f5c0fc376" providerId="AD" clId="Web-{4D020499-61A6-A165-49D1-CA669644B842}" dt="2022-05-23T13:48:26.304" v="453"/>
      <pc:docMkLst>
        <pc:docMk/>
      </pc:docMkLst>
      <pc:sldChg chg="modSp">
        <pc:chgData name="Jayasinghe D.T. it19075754" userId="S::it19075754@my.sliit.lk::0928ed96-6b6e-4465-a8f5-ae4f5c0fc376" providerId="AD" clId="Web-{4D020499-61A6-A165-49D1-CA669644B842}" dt="2022-05-23T12:52:19.920" v="30" actId="1076"/>
        <pc:sldMkLst>
          <pc:docMk/>
          <pc:sldMk cId="1826092455" sldId="409"/>
        </pc:sldMkLst>
        <pc:spChg chg="mod">
          <ac:chgData name="Jayasinghe D.T. it19075754" userId="S::it19075754@my.sliit.lk::0928ed96-6b6e-4465-a8f5-ae4f5c0fc376" providerId="AD" clId="Web-{4D020499-61A6-A165-49D1-CA669644B842}" dt="2022-05-23T12:52:19.920" v="30" actId="1076"/>
          <ac:spMkLst>
            <pc:docMk/>
            <pc:sldMk cId="1826092455" sldId="409"/>
            <ac:spMk id="7" creationId="{3666F46A-EAF2-4EDB-9C82-EB8E4F6B897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2:51:34.622" v="22"/>
          <ac:spMkLst>
            <pc:docMk/>
            <pc:sldMk cId="1826092455" sldId="409"/>
            <ac:spMk id="8" creationId="{6AAF71F0-7D46-394A-CC2D-FF620664105F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2:51:59.435" v="25" actId="1076"/>
          <ac:picMkLst>
            <pc:docMk/>
            <pc:sldMk cId="1826092455" sldId="409"/>
            <ac:picMk id="14" creationId="{2276B88A-834B-CD4E-90B4-E26DF163D7EC}"/>
          </ac:picMkLst>
        </pc:picChg>
      </pc:sldChg>
      <pc:sldChg chg="addSp delSp modSp">
        <pc:chgData name="Jayasinghe D.T. it19075754" userId="S::it19075754@my.sliit.lk::0928ed96-6b6e-4465-a8f5-ae4f5c0fc376" providerId="AD" clId="Web-{4D020499-61A6-A165-49D1-CA669644B842}" dt="2022-05-23T13:22:37.178" v="290" actId="1076"/>
        <pc:sldMkLst>
          <pc:docMk/>
          <pc:sldMk cId="3063793816" sldId="424"/>
        </pc:sldMkLst>
        <pc:spChg chg="add">
          <ac:chgData name="Jayasinghe D.T. it19075754" userId="S::it19075754@my.sliit.lk::0928ed96-6b6e-4465-a8f5-ae4f5c0fc376" providerId="AD" clId="Web-{4D020499-61A6-A165-49D1-CA669644B842}" dt="2022-05-23T13:22:31.412" v="288"/>
          <ac:spMkLst>
            <pc:docMk/>
            <pc:sldMk cId="3063793816" sldId="424"/>
            <ac:spMk id="2" creationId="{E37BFF85-BB7A-3C8E-E58B-E3ABCA8F4736}"/>
          </ac:spMkLst>
        </pc:spChg>
        <pc:spChg chg="del mod">
          <ac:chgData name="Jayasinghe D.T. it19075754" userId="S::it19075754@my.sliit.lk::0928ed96-6b6e-4465-a8f5-ae4f5c0fc376" providerId="AD" clId="Web-{4D020499-61A6-A165-49D1-CA669644B842}" dt="2022-05-23T13:22:30.084" v="287"/>
          <ac:spMkLst>
            <pc:docMk/>
            <pc:sldMk cId="3063793816" sldId="424"/>
            <ac:spMk id="9" creationId="{03B61C13-C40B-4D6B-80B4-2E4169C4C3B1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2:37.178" v="290" actId="1076"/>
          <ac:spMkLst>
            <pc:docMk/>
            <pc:sldMk cId="3063793816" sldId="424"/>
            <ac:spMk id="14" creationId="{D2D6F9F1-D416-BCE4-23AD-9B28FDD5065D}"/>
          </ac:spMkLst>
        </pc:spChg>
        <pc:picChg chg="del">
          <ac:chgData name="Jayasinghe D.T. it19075754" userId="S::it19075754@my.sliit.lk::0928ed96-6b6e-4465-a8f5-ae4f5c0fc376" providerId="AD" clId="Web-{4D020499-61A6-A165-49D1-CA669644B842}" dt="2022-05-23T13:22:27.724" v="284"/>
          <ac:picMkLst>
            <pc:docMk/>
            <pc:sldMk cId="3063793816" sldId="424"/>
            <ac:picMk id="3" creationId="{3EC5418C-8A75-4133-9D7F-B4AC2E67757D}"/>
          </ac:picMkLst>
        </pc:picChg>
        <pc:picChg chg="add">
          <ac:chgData name="Jayasinghe D.T. it19075754" userId="S::it19075754@my.sliit.lk::0928ed96-6b6e-4465-a8f5-ae4f5c0fc376" providerId="AD" clId="Web-{4D020499-61A6-A165-49D1-CA669644B842}" dt="2022-05-23T13:22:31.427" v="289"/>
          <ac:picMkLst>
            <pc:docMk/>
            <pc:sldMk cId="3063793816" sldId="424"/>
            <ac:picMk id="4" creationId="{CB4FB641-94D0-159F-4803-D968EEA548D8}"/>
          </ac:picMkLst>
        </pc:picChg>
      </pc:sldChg>
      <pc:sldChg chg="delSp modSp">
        <pc:chgData name="Jayasinghe D.T. it19075754" userId="S::it19075754@my.sliit.lk::0928ed96-6b6e-4465-a8f5-ae4f5c0fc376" providerId="AD" clId="Web-{4D020499-61A6-A165-49D1-CA669644B842}" dt="2022-05-23T13:20:40.862" v="276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4D020499-61A6-A165-49D1-CA669644B842}" dt="2022-05-23T13:16:11.635" v="204" actId="20577"/>
          <ac:spMkLst>
            <pc:docMk/>
            <pc:sldMk cId="408579396" sldId="453"/>
            <ac:spMk id="2" creationId="{273A011E-8B88-429B-B513-899C4979DC7E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0:43.484" v="145"/>
          <ac:spMkLst>
            <pc:docMk/>
            <pc:sldMk cId="408579396" sldId="453"/>
            <ac:spMk id="5" creationId="{6DA7A648-DAF5-44E0-8CA6-26239EFD5B26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0:43.516" v="146"/>
          <ac:spMkLst>
            <pc:docMk/>
            <pc:sldMk cId="408579396" sldId="453"/>
            <ac:spMk id="7" creationId="{D09D53F3-9B4A-499E-9E86-1B8D4FF3A50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0:43.547" v="147"/>
          <ac:spMkLst>
            <pc:docMk/>
            <pc:sldMk cId="408579396" sldId="453"/>
            <ac:spMk id="9" creationId="{4D15EEA2-7415-479B-9514-D3277579A99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0:43.578" v="148"/>
          <ac:spMkLst>
            <pc:docMk/>
            <pc:sldMk cId="408579396" sldId="453"/>
            <ac:spMk id="11" creationId="{17CE3625-D9BB-4D99-BA4A-614926B7D6E6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1:23.658" v="160"/>
          <ac:spMkLst>
            <pc:docMk/>
            <pc:sldMk cId="408579396" sldId="453"/>
            <ac:spMk id="13" creationId="{D4DDF4A2-77C6-4A8E-B622-114BEF4FE55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1:23.704" v="161"/>
          <ac:spMkLst>
            <pc:docMk/>
            <pc:sldMk cId="408579396" sldId="453"/>
            <ac:spMk id="15" creationId="{454E3487-A2D0-4A4F-B2EA-1CB5BA8B7A0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1:23.720" v="162"/>
          <ac:spMkLst>
            <pc:docMk/>
            <pc:sldMk cId="408579396" sldId="453"/>
            <ac:spMk id="17" creationId="{3E778F9A-703D-470F-A31F-F54E8983225C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1:23.751" v="163"/>
          <ac:spMkLst>
            <pc:docMk/>
            <pc:sldMk cId="408579396" sldId="453"/>
            <ac:spMk id="19" creationId="{B26678A9-319E-497E-ABE6-267FE67E62A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752" v="272"/>
          <ac:spMkLst>
            <pc:docMk/>
            <pc:sldMk cId="408579396" sldId="453"/>
            <ac:spMk id="21" creationId="{5810CBA5-B9CB-422E-B2A2-527A07E3C32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784" v="273"/>
          <ac:spMkLst>
            <pc:docMk/>
            <pc:sldMk cId="408579396" sldId="453"/>
            <ac:spMk id="23" creationId="{BE37D928-2B9D-49E1-A72C-59216DAA831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815" v="274"/>
          <ac:spMkLst>
            <pc:docMk/>
            <pc:sldMk cId="408579396" sldId="453"/>
            <ac:spMk id="25" creationId="{EC7E5E86-958A-4472-8AAF-995850E5815A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04.611" v="239"/>
          <ac:spMkLst>
            <pc:docMk/>
            <pc:sldMk cId="408579396" sldId="453"/>
            <ac:spMk id="27" creationId="{3A9AD0AE-6FD5-4393-97A1-A0B383F1FE70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04.626" v="240"/>
          <ac:spMkLst>
            <pc:docMk/>
            <pc:sldMk cId="408579396" sldId="453"/>
            <ac:spMk id="29" creationId="{EC943006-8A4A-4AF5-BD08-82C6236D24D4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04.657" v="241"/>
          <ac:spMkLst>
            <pc:docMk/>
            <pc:sldMk cId="408579396" sldId="453"/>
            <ac:spMk id="31" creationId="{132BFB1E-7718-41A0-8910-14EE683E697E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04.689" v="242"/>
          <ac:spMkLst>
            <pc:docMk/>
            <pc:sldMk cId="408579396" sldId="453"/>
            <ac:spMk id="33" creationId="{F6A80744-6198-4408-A6DD-15556FA4272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393" v="260"/>
          <ac:spMkLst>
            <pc:docMk/>
            <pc:sldMk cId="408579396" sldId="453"/>
            <ac:spMk id="35" creationId="{6C2CB537-DF02-4369-BD53-490322A34412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424" v="261"/>
          <ac:spMkLst>
            <pc:docMk/>
            <pc:sldMk cId="408579396" sldId="453"/>
            <ac:spMk id="39" creationId="{CCAE900F-DCB4-4326-ADB3-F36F627D84F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0:43.609" v="149"/>
          <ac:spMkLst>
            <pc:docMk/>
            <pc:sldMk cId="408579396" sldId="453"/>
            <ac:spMk id="43" creationId="{20F76B8B-10CA-41A0-8E1A-0396B7E5D34D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862" v="276"/>
          <ac:spMkLst>
            <pc:docMk/>
            <pc:sldMk cId="408579396" sldId="453"/>
            <ac:spMk id="44" creationId="{1A001ECF-7AA6-4201-80B8-BD11B8520CF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1:23.783" v="164"/>
          <ac:spMkLst>
            <pc:docMk/>
            <pc:sldMk cId="408579396" sldId="453"/>
            <ac:spMk id="45" creationId="{AF77C08B-A59F-4F96-95B6-A2AA265F478D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455" v="262"/>
          <ac:spMkLst>
            <pc:docMk/>
            <pc:sldMk cId="408579396" sldId="453"/>
            <ac:spMk id="47" creationId="{1F257D30-9549-4A70-8A29-315A6290561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487" v="263"/>
          <ac:spMkLst>
            <pc:docMk/>
            <pc:sldMk cId="408579396" sldId="453"/>
            <ac:spMk id="49" creationId="{FCB31245-97C1-4886-B5B5-5577D0C25B87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518" v="264"/>
          <ac:spMkLst>
            <pc:docMk/>
            <pc:sldMk cId="408579396" sldId="453"/>
            <ac:spMk id="51" creationId="{4EA6798B-90A6-476B-8F72-63C15C73F9A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549" v="265"/>
          <ac:spMkLst>
            <pc:docMk/>
            <pc:sldMk cId="408579396" sldId="453"/>
            <ac:spMk id="53" creationId="{241F8A66-C7FB-4634-85BD-FF0684FF619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580" v="266"/>
          <ac:spMkLst>
            <pc:docMk/>
            <pc:sldMk cId="408579396" sldId="453"/>
            <ac:spMk id="55" creationId="{6F75ECC4-6E71-4648-9ED7-CD92AAE6CBE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612" v="267"/>
          <ac:spMkLst>
            <pc:docMk/>
            <pc:sldMk cId="408579396" sldId="453"/>
            <ac:spMk id="57" creationId="{5908DF1D-C928-4341-95C5-BF96DADEFD2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643" v="268"/>
          <ac:spMkLst>
            <pc:docMk/>
            <pc:sldMk cId="408579396" sldId="453"/>
            <ac:spMk id="59" creationId="{EECD3704-F296-4B65-B810-FA2EF2C88F8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659" v="269"/>
          <ac:spMkLst>
            <pc:docMk/>
            <pc:sldMk cId="408579396" sldId="453"/>
            <ac:spMk id="61" creationId="{D099FBDD-0AE6-4F82-A377-C0B3C1B906C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846" v="275"/>
          <ac:spMkLst>
            <pc:docMk/>
            <pc:sldMk cId="408579396" sldId="453"/>
            <ac:spMk id="63" creationId="{D8B8C444-C8CD-40FF-9E61-1096D36504DA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690" v="270"/>
          <ac:spMkLst>
            <pc:docMk/>
            <pc:sldMk cId="408579396" sldId="453"/>
            <ac:spMk id="65" creationId="{58B27BCC-B50F-45F6-93DF-06A0F08C06D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0:40.721" v="271"/>
          <ac:spMkLst>
            <pc:docMk/>
            <pc:sldMk cId="408579396" sldId="453"/>
            <ac:spMk id="67" creationId="{EED18A24-9754-4C79-BE6B-2D5151D7D9D4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14:34.507" v="193" actId="14100"/>
          <ac:spMkLst>
            <pc:docMk/>
            <pc:sldMk cId="408579396" sldId="453"/>
            <ac:spMk id="69" creationId="{D70FCD1B-B209-4317-852D-BABEBE746286}"/>
          </ac:spMkLst>
        </pc:spChg>
        <pc:picChg chg="del">
          <ac:chgData name="Jayasinghe D.T. it19075754" userId="S::it19075754@my.sliit.lk::0928ed96-6b6e-4465-a8f5-ae4f5c0fc376" providerId="AD" clId="Web-{4D020499-61A6-A165-49D1-CA669644B842}" dt="2022-05-23T13:07:40.635" v="115"/>
          <ac:picMkLst>
            <pc:docMk/>
            <pc:sldMk cId="408579396" sldId="453"/>
            <ac:picMk id="3" creationId="{65A20A23-F9A8-4103-B33E-0CAF1471E1BD}"/>
          </ac:picMkLst>
        </pc:picChg>
        <pc:cxnChg chg="mod">
          <ac:chgData name="Jayasinghe D.T. it19075754" userId="S::it19075754@my.sliit.lk::0928ed96-6b6e-4465-a8f5-ae4f5c0fc376" providerId="AD" clId="Web-{4D020499-61A6-A165-49D1-CA669644B842}" dt="2022-05-23T13:17:25.653" v="205"/>
          <ac:cxnSpMkLst>
            <pc:docMk/>
            <pc:sldMk cId="408579396" sldId="453"/>
            <ac:cxnSpMk id="6" creationId="{EE97C261-5679-1A4D-B658-0B2E62F1E90B}"/>
          </ac:cxnSpMkLst>
        </pc:cxnChg>
        <pc:cxnChg chg="mod">
          <ac:chgData name="Jayasinghe D.T. it19075754" userId="S::it19075754@my.sliit.lk::0928ed96-6b6e-4465-a8f5-ae4f5c0fc376" providerId="AD" clId="Web-{4D020499-61A6-A165-49D1-CA669644B842}" dt="2022-05-23T13:17:25.747" v="209"/>
          <ac:cxnSpMkLst>
            <pc:docMk/>
            <pc:sldMk cId="408579396" sldId="453"/>
            <ac:cxnSpMk id="38" creationId="{98A2F99F-0810-3D48-B379-1FF96C0DD5AB}"/>
          </ac:cxnSpMkLst>
        </pc:cxnChg>
        <pc:cxnChg chg="mod">
          <ac:chgData name="Jayasinghe D.T. it19075754" userId="S::it19075754@my.sliit.lk::0928ed96-6b6e-4465-a8f5-ae4f5c0fc376" providerId="AD" clId="Web-{4D020499-61A6-A165-49D1-CA669644B842}" dt="2022-05-23T13:17:25.668" v="206"/>
          <ac:cxnSpMkLst>
            <pc:docMk/>
            <pc:sldMk cId="408579396" sldId="453"/>
            <ac:cxnSpMk id="40" creationId="{ED514EBF-2403-414B-BC31-4846CDC0AC7A}"/>
          </ac:cxnSpMkLst>
        </pc:cxnChg>
        <pc:cxnChg chg="mod">
          <ac:chgData name="Jayasinghe D.T. it19075754" userId="S::it19075754@my.sliit.lk::0928ed96-6b6e-4465-a8f5-ae4f5c0fc376" providerId="AD" clId="Web-{4D020499-61A6-A165-49D1-CA669644B842}" dt="2022-05-23T13:17:25.715" v="208"/>
          <ac:cxnSpMkLst>
            <pc:docMk/>
            <pc:sldMk cId="408579396" sldId="453"/>
            <ac:cxnSpMk id="46" creationId="{A8401F60-B300-C148-A941-F502491D4D93}"/>
          </ac:cxnSpMkLst>
        </pc:cxnChg>
        <pc:cxnChg chg="mod ord">
          <ac:chgData name="Jayasinghe D.T. it19075754" userId="S::it19075754@my.sliit.lk::0928ed96-6b6e-4465-a8f5-ae4f5c0fc376" providerId="AD" clId="Web-{4D020499-61A6-A165-49D1-CA669644B842}" dt="2022-05-23T13:17:25.700" v="207"/>
          <ac:cxnSpMkLst>
            <pc:docMk/>
            <pc:sldMk cId="408579396" sldId="453"/>
            <ac:cxnSpMk id="48" creationId="{C2EB07E8-2083-434E-BFA9-89DDE8D6D245}"/>
          </ac:cxnSpMkLst>
        </pc:cxnChg>
      </pc:sldChg>
      <pc:sldChg chg="addSp delSp">
        <pc:chgData name="Jayasinghe D.T. it19075754" userId="S::it19075754@my.sliit.lk::0928ed96-6b6e-4465-a8f5-ae4f5c0fc376" providerId="AD" clId="Web-{4D020499-61A6-A165-49D1-CA669644B842}" dt="2022-05-23T13:24:21.868" v="306"/>
        <pc:sldMkLst>
          <pc:docMk/>
          <pc:sldMk cId="1077459092" sldId="454"/>
        </pc:sldMkLst>
        <pc:spChg chg="del">
          <ac:chgData name="Jayasinghe D.T. it19075754" userId="S::it19075754@my.sliit.lk::0928ed96-6b6e-4465-a8f5-ae4f5c0fc376" providerId="AD" clId="Web-{4D020499-61A6-A165-49D1-CA669644B842}" dt="2022-05-23T13:24:20.775" v="304"/>
          <ac:spMkLst>
            <pc:docMk/>
            <pc:sldMk cId="1077459092" sldId="454"/>
            <ac:spMk id="2" creationId="{37DFC202-3672-43AD-94B8-5E05C767F79D}"/>
          </ac:spMkLst>
        </pc:spChg>
        <pc:spChg chg="add">
          <ac:chgData name="Jayasinghe D.T. it19075754" userId="S::it19075754@my.sliit.lk::0928ed96-6b6e-4465-a8f5-ae4f5c0fc376" providerId="AD" clId="Web-{4D020499-61A6-A165-49D1-CA669644B842}" dt="2022-05-23T13:24:21.853" v="305"/>
          <ac:spMkLst>
            <pc:docMk/>
            <pc:sldMk cId="1077459092" sldId="454"/>
            <ac:spMk id="3" creationId="{4001EDB2-DF89-69F4-858E-DBF426D266FD}"/>
          </ac:spMkLst>
        </pc:spChg>
        <pc:picChg chg="del">
          <ac:chgData name="Jayasinghe D.T. it19075754" userId="S::it19075754@my.sliit.lk::0928ed96-6b6e-4465-a8f5-ae4f5c0fc376" providerId="AD" clId="Web-{4D020499-61A6-A165-49D1-CA669644B842}" dt="2022-05-23T13:24:20.759" v="303"/>
          <ac:picMkLst>
            <pc:docMk/>
            <pc:sldMk cId="1077459092" sldId="454"/>
            <ac:picMk id="4" creationId="{6969B452-F413-4803-8F60-3D707F64E7A2}"/>
          </ac:picMkLst>
        </pc:picChg>
        <pc:picChg chg="add">
          <ac:chgData name="Jayasinghe D.T. it19075754" userId="S::it19075754@my.sliit.lk::0928ed96-6b6e-4465-a8f5-ae4f5c0fc376" providerId="AD" clId="Web-{4D020499-61A6-A165-49D1-CA669644B842}" dt="2022-05-23T13:24:21.868" v="306"/>
          <ac:picMkLst>
            <pc:docMk/>
            <pc:sldMk cId="1077459092" sldId="454"/>
            <ac:picMk id="5" creationId="{A14696CC-B9DB-794A-4B88-1B422755E025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25:07.385" v="325" actId="1076"/>
        <pc:sldMkLst>
          <pc:docMk/>
          <pc:sldMk cId="3871805289" sldId="455"/>
        </pc:sldMkLst>
        <pc:spChg chg="mod">
          <ac:chgData name="Jayasinghe D.T. it19075754" userId="S::it19075754@my.sliit.lk::0928ed96-6b6e-4465-a8f5-ae4f5c0fc376" providerId="AD" clId="Web-{4D020499-61A6-A165-49D1-CA669644B842}" dt="2022-05-23T13:24:40.978" v="308" actId="1076"/>
          <ac:spMkLst>
            <pc:docMk/>
            <pc:sldMk cId="3871805289" sldId="455"/>
            <ac:spMk id="2" creationId="{EFB81705-B3D6-4BE1-9DB0-EBD39BD60ECA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292" v="319" actId="1076"/>
          <ac:spMkLst>
            <pc:docMk/>
            <pc:sldMk cId="3871805289" sldId="455"/>
            <ac:spMk id="23" creationId="{274C6097-39A4-44AE-9A73-7183FD557D3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07" v="320" actId="1076"/>
          <ac:spMkLst>
            <pc:docMk/>
            <pc:sldMk cId="3871805289" sldId="455"/>
            <ac:spMk id="33" creationId="{2F55BED8-401B-4371-9F17-40EB461529F2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85" v="325" actId="1076"/>
          <ac:spMkLst>
            <pc:docMk/>
            <pc:sldMk cId="3871805289" sldId="455"/>
            <ac:spMk id="35" creationId="{9EBC25A6-DA35-425A-8E2B-C837F396543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23" v="321" actId="1076"/>
          <ac:spMkLst>
            <pc:docMk/>
            <pc:sldMk cId="3871805289" sldId="455"/>
            <ac:spMk id="37" creationId="{1646951B-9DA1-4D99-9129-E04E1768629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38" v="322" actId="1076"/>
          <ac:spMkLst>
            <pc:docMk/>
            <pc:sldMk cId="3871805289" sldId="455"/>
            <ac:spMk id="39" creationId="{6BC06666-635A-4BFC-B310-328612AB151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54" v="323" actId="1076"/>
          <ac:spMkLst>
            <pc:docMk/>
            <pc:sldMk cId="3871805289" sldId="455"/>
            <ac:spMk id="41" creationId="{0BB51B51-AC02-43A6-8FAD-A5C67D1C4636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25:07.370" v="324" actId="1076"/>
          <ac:spMkLst>
            <pc:docMk/>
            <pc:sldMk cId="3871805289" sldId="455"/>
            <ac:spMk id="43" creationId="{1F19FF75-783A-491B-9D64-73EA34A10232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3:24:46.103" v="309" actId="1076"/>
          <ac:picMkLst>
            <pc:docMk/>
            <pc:sldMk cId="3871805289" sldId="455"/>
            <ac:picMk id="45" creationId="{5F4810C6-A6A9-412D-8E24-AC4747B77CA1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23:56.649" v="302" actId="1076"/>
        <pc:sldMkLst>
          <pc:docMk/>
          <pc:sldMk cId="887822012" sldId="456"/>
        </pc:sldMkLst>
        <pc:spChg chg="mod">
          <ac:chgData name="Jayasinghe D.T. it19075754" userId="S::it19075754@my.sliit.lk::0928ed96-6b6e-4465-a8f5-ae4f5c0fc376" providerId="AD" clId="Web-{4D020499-61A6-A165-49D1-CA669644B842}" dt="2022-05-23T13:23:56.649" v="302" actId="1076"/>
          <ac:spMkLst>
            <pc:docMk/>
            <pc:sldMk cId="887822012" sldId="456"/>
            <ac:spMk id="2" creationId="{87072BCF-D3CC-4C6A-9BF5-D6AEA5AEE3BC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3:23:48.945" v="301" actId="1076"/>
          <ac:picMkLst>
            <pc:docMk/>
            <pc:sldMk cId="887822012" sldId="456"/>
            <ac:picMk id="3" creationId="{FE54397A-7477-4DEE-AD32-A03FBE283E2E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23:32.804" v="297" actId="1076"/>
        <pc:sldMkLst>
          <pc:docMk/>
          <pc:sldMk cId="1540666926" sldId="457"/>
        </pc:sldMkLst>
        <pc:spChg chg="mod">
          <ac:chgData name="Jayasinghe D.T. it19075754" userId="S::it19075754@my.sliit.lk::0928ed96-6b6e-4465-a8f5-ae4f5c0fc376" providerId="AD" clId="Web-{4D020499-61A6-A165-49D1-CA669644B842}" dt="2022-05-23T13:23:27.679" v="295" actId="14100"/>
          <ac:spMkLst>
            <pc:docMk/>
            <pc:sldMk cId="1540666926" sldId="457"/>
            <ac:spMk id="11" creationId="{F979CD74-3C77-4B05-9DE8-2B0CEE89AF8C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3:23:32.804" v="297" actId="1076"/>
          <ac:picMkLst>
            <pc:docMk/>
            <pc:sldMk cId="1540666926" sldId="457"/>
            <ac:picMk id="37" creationId="{E2A9CE5B-58EC-43CE-A035-9ED021E0558D}"/>
          </ac:picMkLst>
        </pc:picChg>
      </pc:sldChg>
      <pc:sldChg chg="modSp ord">
        <pc:chgData name="Jayasinghe D.T. it19075754" userId="S::it19075754@my.sliit.lk::0928ed96-6b6e-4465-a8f5-ae4f5c0fc376" providerId="AD" clId="Web-{4D020499-61A6-A165-49D1-CA669644B842}" dt="2022-05-23T13:48:26.304" v="453"/>
        <pc:sldMkLst>
          <pc:docMk/>
          <pc:sldMk cId="2906845755" sldId="484"/>
        </pc:sldMkLst>
        <pc:spChg chg="mod">
          <ac:chgData name="Jayasinghe D.T. it19075754" userId="S::it19075754@my.sliit.lk::0928ed96-6b6e-4465-a8f5-ae4f5c0fc376" providerId="AD" clId="Web-{4D020499-61A6-A165-49D1-CA669644B842}" dt="2022-05-23T12:52:44.733" v="34" actId="1076"/>
          <ac:spMkLst>
            <pc:docMk/>
            <pc:sldMk cId="2906845755" sldId="484"/>
            <ac:spMk id="29" creationId="{8EF9B873-5F50-49A1-A20F-57D1EA38F503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2:52:48.577" v="35" actId="1076"/>
          <ac:picMkLst>
            <pc:docMk/>
            <pc:sldMk cId="2906845755" sldId="484"/>
            <ac:picMk id="31" creationId="{A6CC1316-773B-4305-A0A4-F89DBE1E720F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07:04.415" v="114" actId="1076"/>
        <pc:sldMkLst>
          <pc:docMk/>
          <pc:sldMk cId="1403447507" sldId="516"/>
        </pc:sldMkLst>
        <pc:spChg chg="mod">
          <ac:chgData name="Jayasinghe D.T. it19075754" userId="S::it19075754@my.sliit.lk::0928ed96-6b6e-4465-a8f5-ae4f5c0fc376" providerId="AD" clId="Web-{4D020499-61A6-A165-49D1-CA669644B842}" dt="2022-05-23T12:53:40.610" v="42" actId="1076"/>
          <ac:spMkLst>
            <pc:docMk/>
            <pc:sldMk cId="1403447507" sldId="516"/>
            <ac:spMk id="23" creationId="{5E11D0A7-42B7-7C54-CDE9-08B54E6F1B61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7:04.369" v="110" actId="1076"/>
          <ac:spMkLst>
            <pc:docMk/>
            <pc:sldMk cId="1403447507" sldId="516"/>
            <ac:spMk id="24" creationId="{B5C4A87F-78E7-E568-87D6-01A15846DE1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33.758" v="93" actId="1076"/>
          <ac:spMkLst>
            <pc:docMk/>
            <pc:sldMk cId="1403447507" sldId="516"/>
            <ac:spMk id="25" creationId="{CFFFA806-4EBC-25F1-F521-B3A6B4B309D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33.774" v="94" actId="1076"/>
          <ac:spMkLst>
            <pc:docMk/>
            <pc:sldMk cId="1403447507" sldId="516"/>
            <ac:spMk id="28" creationId="{6416D42A-07D5-8029-8905-BDB9F5A0B52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7:04.400" v="112" actId="1076"/>
          <ac:spMkLst>
            <pc:docMk/>
            <pc:sldMk cId="1403447507" sldId="516"/>
            <ac:spMk id="29" creationId="{28112AA6-69DA-842C-B859-43FA58E1BB94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40.977" v="101" actId="1076"/>
          <ac:spMkLst>
            <pc:docMk/>
            <pc:sldMk cId="1403447507" sldId="516"/>
            <ac:spMk id="34" creationId="{FCCF65E3-8583-D874-DBF5-1CDC62599F1F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40.993" v="102" actId="1076"/>
          <ac:spMkLst>
            <pc:docMk/>
            <pc:sldMk cId="1403447507" sldId="516"/>
            <ac:spMk id="35" creationId="{15D53CB8-EC12-0A9B-BFA6-F9C98AC3FF11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41.024" v="105" actId="1076"/>
          <ac:spMkLst>
            <pc:docMk/>
            <pc:sldMk cId="1403447507" sldId="516"/>
            <ac:spMk id="46" creationId="{A9CCA1D6-D951-02A0-FADE-E47E93171BE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33.790" v="95" actId="1076"/>
          <ac:spMkLst>
            <pc:docMk/>
            <pc:sldMk cId="1403447507" sldId="516"/>
            <ac:spMk id="49" creationId="{DA3036D3-9C8C-4543-84E3-D2E22213A18A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7:04.384" v="111" actId="1076"/>
          <ac:spMkLst>
            <pc:docMk/>
            <pc:sldMk cId="1403447507" sldId="516"/>
            <ac:spMk id="50" creationId="{CB188940-62FC-3537-4E9E-79877AEDBBD7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6:33.805" v="97" actId="1076"/>
          <ac:spMkLst>
            <pc:docMk/>
            <pc:sldMk cId="1403447507" sldId="516"/>
            <ac:spMk id="61" creationId="{E412BB5A-2B8B-55A6-5C4D-9983AEBED718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3:06:33.805" v="96" actId="1076"/>
          <ac:picMkLst>
            <pc:docMk/>
            <pc:sldMk cId="1403447507" sldId="516"/>
            <ac:picMk id="2" creationId="{CCDA2315-1B16-F819-9C37-28C3DF77A3D9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6:33.836" v="99" actId="1076"/>
          <ac:picMkLst>
            <pc:docMk/>
            <pc:sldMk cId="1403447507" sldId="516"/>
            <ac:picMk id="6" creationId="{0AC46226-B818-B6CD-552A-34CCF1EF44C3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7:04.400" v="113" actId="1076"/>
          <ac:picMkLst>
            <pc:docMk/>
            <pc:sldMk cId="1403447507" sldId="516"/>
            <ac:picMk id="11" creationId="{94AEC344-63A4-EAD3-0872-0FA246455DB9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7:04.415" v="114" actId="1076"/>
          <ac:picMkLst>
            <pc:docMk/>
            <pc:sldMk cId="1403447507" sldId="516"/>
            <ac:picMk id="12" creationId="{1FD2B328-4EE4-27A7-4AC0-88E0CC772D56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6:33.821" v="98" actId="1076"/>
          <ac:picMkLst>
            <pc:docMk/>
            <pc:sldMk cId="1403447507" sldId="516"/>
            <ac:picMk id="18" creationId="{133DEC94-E324-657E-1F95-F54388AB9BC8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2:53:32.438" v="40" actId="1076"/>
          <ac:picMkLst>
            <pc:docMk/>
            <pc:sldMk cId="1403447507" sldId="516"/>
            <ac:picMk id="26" creationId="{8FC00A8F-4681-FBD0-1990-76785FDF65F9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6:40.993" v="103" actId="1076"/>
          <ac:picMkLst>
            <pc:docMk/>
            <pc:sldMk cId="1403447507" sldId="516"/>
            <ac:picMk id="36" creationId="{5E659118-D29A-1A73-92CA-B216E25939CE}"/>
          </ac:picMkLst>
        </pc:picChg>
        <pc:picChg chg="mod">
          <ac:chgData name="Jayasinghe D.T. it19075754" userId="S::it19075754@my.sliit.lk::0928ed96-6b6e-4465-a8f5-ae4f5c0fc376" providerId="AD" clId="Web-{4D020499-61A6-A165-49D1-CA669644B842}" dt="2022-05-23T13:06:41.008" v="104" actId="1076"/>
          <ac:picMkLst>
            <pc:docMk/>
            <pc:sldMk cId="1403447507" sldId="516"/>
            <ac:picMk id="41" creationId="{A79C5101-D51A-C9D7-2213-F64C776E7FD8}"/>
          </ac:picMkLst>
        </pc:picChg>
      </pc:sldChg>
      <pc:sldChg chg="addSp delSp modSp">
        <pc:chgData name="Jayasinghe D.T. it19075754" userId="S::it19075754@my.sliit.lk::0928ed96-6b6e-4465-a8f5-ae4f5c0fc376" providerId="AD" clId="Web-{4D020499-61A6-A165-49D1-CA669644B842}" dt="2022-05-23T13:46:08.940" v="448"/>
        <pc:sldMkLst>
          <pc:docMk/>
          <pc:sldMk cId="518841831" sldId="520"/>
        </pc:sldMkLst>
        <pc:spChg chg="add">
          <ac:chgData name="Jayasinghe D.T. it19075754" userId="S::it19075754@my.sliit.lk::0928ed96-6b6e-4465-a8f5-ae4f5c0fc376" providerId="AD" clId="Web-{4D020499-61A6-A165-49D1-CA669644B842}" dt="2022-05-23T13:21:58.458" v="282"/>
          <ac:spMkLst>
            <pc:docMk/>
            <pc:sldMk cId="518841831" sldId="520"/>
            <ac:spMk id="3" creationId="{D0FD0801-25E9-F4AA-838D-48396AAE0EF8}"/>
          </ac:spMkLst>
        </pc:spChg>
        <pc:spChg chg="del">
          <ac:chgData name="Jayasinghe D.T. it19075754" userId="S::it19075754@my.sliit.lk::0928ed96-6b6e-4465-a8f5-ae4f5c0fc376" providerId="AD" clId="Web-{4D020499-61A6-A165-49D1-CA669644B842}" dt="2022-05-23T13:21:56.973" v="281"/>
          <ac:spMkLst>
            <pc:docMk/>
            <pc:sldMk cId="518841831" sldId="520"/>
            <ac:spMk id="7" creationId="{B207693F-892C-CA19-01B3-7CC2111A6B2F}"/>
          </ac:spMkLst>
        </pc:spChg>
        <pc:graphicFrameChg chg="mod modGraphic">
          <ac:chgData name="Jayasinghe D.T. it19075754" userId="S::it19075754@my.sliit.lk::0928ed96-6b6e-4465-a8f5-ae4f5c0fc376" providerId="AD" clId="Web-{4D020499-61A6-A165-49D1-CA669644B842}" dt="2022-05-23T13:46:08.940" v="448"/>
          <ac:graphicFrameMkLst>
            <pc:docMk/>
            <pc:sldMk cId="518841831" sldId="520"/>
            <ac:graphicFrameMk id="8" creationId="{C366086C-1238-6213-F598-28C972A6326E}"/>
          </ac:graphicFrameMkLst>
        </pc:graphicFrameChg>
        <pc:picChg chg="add del">
          <ac:chgData name="Jayasinghe D.T. it19075754" userId="S::it19075754@my.sliit.lk::0928ed96-6b6e-4465-a8f5-ae4f5c0fc376" providerId="AD" clId="Web-{4D020499-61A6-A165-49D1-CA669644B842}" dt="2022-05-23T13:21:56.973" v="280"/>
          <ac:picMkLst>
            <pc:docMk/>
            <pc:sldMk cId="518841831" sldId="520"/>
            <ac:picMk id="2" creationId="{31294329-98C5-0204-D7EE-C40EE3198D26}"/>
          </ac:picMkLst>
        </pc:picChg>
        <pc:picChg chg="add">
          <ac:chgData name="Jayasinghe D.T. it19075754" userId="S::it19075754@my.sliit.lk::0928ed96-6b6e-4465-a8f5-ae4f5c0fc376" providerId="AD" clId="Web-{4D020499-61A6-A165-49D1-CA669644B842}" dt="2022-05-23T13:21:58.489" v="283"/>
          <ac:picMkLst>
            <pc:docMk/>
            <pc:sldMk cId="518841831" sldId="520"/>
            <ac:picMk id="4" creationId="{7FD2FDE1-6A1D-449E-DB5B-A61D2C4840A8}"/>
          </ac:picMkLst>
        </pc:picChg>
        <pc:picChg chg="del">
          <ac:chgData name="Jayasinghe D.T. it19075754" userId="S::it19075754@my.sliit.lk::0928ed96-6b6e-4465-a8f5-ae4f5c0fc376" providerId="AD" clId="Web-{4D020499-61A6-A165-49D1-CA669644B842}" dt="2022-05-23T13:21:32.113" v="279"/>
          <ac:picMkLst>
            <pc:docMk/>
            <pc:sldMk cId="518841831" sldId="520"/>
            <ac:picMk id="11" creationId="{CA61D6DF-222B-7B32-F3C5-FA095A7BB482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46:22.519" v="452"/>
        <pc:sldMkLst>
          <pc:docMk/>
          <pc:sldMk cId="257918913" sldId="543"/>
        </pc:sldMkLst>
        <pc:graphicFrameChg chg="mod modGraphic">
          <ac:chgData name="Jayasinghe D.T. it19075754" userId="S::it19075754@my.sliit.lk::0928ed96-6b6e-4465-a8f5-ae4f5c0fc376" providerId="AD" clId="Web-{4D020499-61A6-A165-49D1-CA669644B842}" dt="2022-05-23T13:46:22.519" v="452"/>
          <ac:graphicFrameMkLst>
            <pc:docMk/>
            <pc:sldMk cId="257918913" sldId="543"/>
            <ac:graphicFrameMk id="6" creationId="{2139D27C-99DD-062F-43B3-7D116431F53B}"/>
          </ac:graphicFrameMkLst>
        </pc:graphicFrameChg>
        <pc:picChg chg="mod">
          <ac:chgData name="Jayasinghe D.T. it19075754" userId="S::it19075754@my.sliit.lk::0928ed96-6b6e-4465-a8f5-ae4f5c0fc376" providerId="AD" clId="Web-{4D020499-61A6-A165-49D1-CA669644B842}" dt="2022-05-23T13:21:15.394" v="277" actId="1076"/>
          <ac:picMkLst>
            <pc:docMk/>
            <pc:sldMk cId="257918913" sldId="543"/>
            <ac:picMk id="11" creationId="{CA61D6DF-222B-7B32-F3C5-FA095A7BB482}"/>
          </ac:picMkLst>
        </pc:picChg>
      </pc:sldChg>
      <pc:sldChg chg="modSp">
        <pc:chgData name="Jayasinghe D.T. it19075754" userId="S::it19075754@my.sliit.lk::0928ed96-6b6e-4465-a8f5-ae4f5c0fc376" providerId="AD" clId="Web-{4D020499-61A6-A165-49D1-CA669644B842}" dt="2022-05-23T13:05:29.803" v="90" actId="1076"/>
        <pc:sldMkLst>
          <pc:docMk/>
          <pc:sldMk cId="699060493" sldId="559"/>
        </pc:sldMkLst>
        <pc:spChg chg="mod">
          <ac:chgData name="Jayasinghe D.T. it19075754" userId="S::it19075754@my.sliit.lk::0928ed96-6b6e-4465-a8f5-ae4f5c0fc376" providerId="AD" clId="Web-{4D020499-61A6-A165-49D1-CA669644B842}" dt="2022-05-23T13:03:29.628" v="66"/>
          <ac:spMkLst>
            <pc:docMk/>
            <pc:sldMk cId="699060493" sldId="559"/>
            <ac:spMk id="7" creationId="{28A1384E-4D41-71A5-2D59-47B71DF70C35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191" v="67"/>
          <ac:spMkLst>
            <pc:docMk/>
            <pc:sldMk cId="699060493" sldId="559"/>
            <ac:spMk id="22" creationId="{346EBB5C-8E2D-4A01-8F77-3E1690C71CD2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206" v="68"/>
          <ac:spMkLst>
            <pc:docMk/>
            <pc:sldMk cId="699060493" sldId="559"/>
            <ac:spMk id="24" creationId="{66283F5A-F669-20CA-A627-67479A12F1E9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238" v="69"/>
          <ac:spMkLst>
            <pc:docMk/>
            <pc:sldMk cId="699060493" sldId="559"/>
            <ac:spMk id="26" creationId="{41B62902-4569-C68F-E1DA-A5359C0BE532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253" v="70"/>
          <ac:spMkLst>
            <pc:docMk/>
            <pc:sldMk cId="699060493" sldId="559"/>
            <ac:spMk id="27" creationId="{FC8CF7AD-4A53-65EC-3FA2-6EBDC47AE2A3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269" v="71"/>
          <ac:spMkLst>
            <pc:docMk/>
            <pc:sldMk cId="699060493" sldId="559"/>
            <ac:spMk id="32" creationId="{F0026431-005A-01BE-854F-37FE4FB081C0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300" v="72"/>
          <ac:spMkLst>
            <pc:docMk/>
            <pc:sldMk cId="699060493" sldId="559"/>
            <ac:spMk id="33" creationId="{A9B6E117-6731-7262-E7DE-2AADFBB384A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3:45.331" v="73"/>
          <ac:spMkLst>
            <pc:docMk/>
            <pc:sldMk cId="699060493" sldId="559"/>
            <ac:spMk id="34" creationId="{B4415C98-92DA-4539-C1BF-82172353E2A6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176" v="74"/>
          <ac:spMkLst>
            <pc:docMk/>
            <pc:sldMk cId="699060493" sldId="559"/>
            <ac:spMk id="40" creationId="{3ED37717-B2AD-1188-3F76-7F349229371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191" v="75"/>
          <ac:spMkLst>
            <pc:docMk/>
            <pc:sldMk cId="699060493" sldId="559"/>
            <ac:spMk id="41" creationId="{FAA8E65C-32AE-10E1-5E0C-CEF3F0E81FE4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207" v="76"/>
          <ac:spMkLst>
            <pc:docMk/>
            <pc:sldMk cId="699060493" sldId="559"/>
            <ac:spMk id="42" creationId="{9457373C-7A2F-6E4C-8F9C-3AB59D695AEA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238" v="77"/>
          <ac:spMkLst>
            <pc:docMk/>
            <pc:sldMk cId="699060493" sldId="559"/>
            <ac:spMk id="43" creationId="{F0FDBDE6-D7D2-3FF6-799B-FF6752FB7E1B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254" v="78"/>
          <ac:spMkLst>
            <pc:docMk/>
            <pc:sldMk cId="699060493" sldId="559"/>
            <ac:spMk id="48" creationId="{5E582602-CC58-3BAD-82F6-96434217482C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285" v="79"/>
          <ac:spMkLst>
            <pc:docMk/>
            <pc:sldMk cId="699060493" sldId="559"/>
            <ac:spMk id="49" creationId="{ACF16F3B-FD36-B075-EDEE-1ED205B9B6DD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301" v="80"/>
          <ac:spMkLst>
            <pc:docMk/>
            <pc:sldMk cId="699060493" sldId="559"/>
            <ac:spMk id="51" creationId="{9625B651-65C5-6A97-4571-B5E4779C9E9C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02.332" v="81"/>
          <ac:spMkLst>
            <pc:docMk/>
            <pc:sldMk cId="699060493" sldId="559"/>
            <ac:spMk id="52" creationId="{BA3BCFFF-7BE2-E49D-C4EB-587FFFDF3D15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23.832" v="85"/>
          <ac:spMkLst>
            <pc:docMk/>
            <pc:sldMk cId="699060493" sldId="559"/>
            <ac:spMk id="58" creationId="{3F23AEE8-645E-D571-32FD-99718864F9FC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23.864" v="86"/>
          <ac:spMkLst>
            <pc:docMk/>
            <pc:sldMk cId="699060493" sldId="559"/>
            <ac:spMk id="59" creationId="{5A33EE89-A788-4D5E-DB7B-6FF245EB5578}"/>
          </ac:spMkLst>
        </pc:spChg>
        <pc:spChg chg="mod">
          <ac:chgData name="Jayasinghe D.T. it19075754" userId="S::it19075754@my.sliit.lk::0928ed96-6b6e-4465-a8f5-ae4f5c0fc376" providerId="AD" clId="Web-{4D020499-61A6-A165-49D1-CA669644B842}" dt="2022-05-23T13:04:23.879" v="87"/>
          <ac:spMkLst>
            <pc:docMk/>
            <pc:sldMk cId="699060493" sldId="559"/>
            <ac:spMk id="60" creationId="{7DC7D30D-E009-EA45-117F-8F28F96FFB18}"/>
          </ac:spMkLst>
        </pc:spChg>
        <pc:picChg chg="mod">
          <ac:chgData name="Jayasinghe D.T. it19075754" userId="S::it19075754@my.sliit.lk::0928ed96-6b6e-4465-a8f5-ae4f5c0fc376" providerId="AD" clId="Web-{4D020499-61A6-A165-49D1-CA669644B842}" dt="2022-05-23T13:05:29.803" v="90" actId="1076"/>
          <ac:picMkLst>
            <pc:docMk/>
            <pc:sldMk cId="699060493" sldId="559"/>
            <ac:picMk id="21" creationId="{FB2DDD20-8874-D21A-C024-6864F040285A}"/>
          </ac:picMkLst>
        </pc:picChg>
        <pc:cxnChg chg="mod">
          <ac:chgData name="Jayasinghe D.T. it19075754" userId="S::it19075754@my.sliit.lk::0928ed96-6b6e-4465-a8f5-ae4f5c0fc376" providerId="AD" clId="Web-{4D020499-61A6-A165-49D1-CA669644B842}" dt="2022-05-23T13:02:12.516" v="62" actId="14100"/>
          <ac:cxnSpMkLst>
            <pc:docMk/>
            <pc:sldMk cId="699060493" sldId="559"/>
            <ac:cxnSpMk id="36" creationId="{DF71D1BC-D798-836F-C509-B48897D61C2C}"/>
          </ac:cxnSpMkLst>
        </pc:cxnChg>
        <pc:cxnChg chg="mod">
          <ac:chgData name="Jayasinghe D.T. it19075754" userId="S::it19075754@my.sliit.lk::0928ed96-6b6e-4465-a8f5-ae4f5c0fc376" providerId="AD" clId="Web-{4D020499-61A6-A165-49D1-CA669644B842}" dt="2022-05-23T13:02:53.080" v="64" actId="1076"/>
          <ac:cxnSpMkLst>
            <pc:docMk/>
            <pc:sldMk cId="699060493" sldId="559"/>
            <ac:cxnSpMk id="37" creationId="{C611DC1E-0E2D-B340-4C27-5A6B02A664B0}"/>
          </ac:cxnSpMkLst>
        </pc:cxnChg>
      </pc:sldChg>
      <pc:sldChg chg="addSp delSp modSp new">
        <pc:chgData name="Jayasinghe D.T. it19075754" userId="S::it19075754@my.sliit.lk::0928ed96-6b6e-4465-a8f5-ae4f5c0fc376" providerId="AD" clId="Web-{4D020499-61A6-A165-49D1-CA669644B842}" dt="2022-05-23T13:44:17.781" v="432"/>
        <pc:sldMkLst>
          <pc:docMk/>
          <pc:sldMk cId="4067759077" sldId="564"/>
        </pc:sldMkLst>
        <pc:spChg chg="del">
          <ac:chgData name="Jayasinghe D.T. it19075754" userId="S::it19075754@my.sliit.lk::0928ed96-6b6e-4465-a8f5-ae4f5c0fc376" providerId="AD" clId="Web-{4D020499-61A6-A165-49D1-CA669644B842}" dt="2022-05-23T13:28:04.219" v="328"/>
          <ac:spMkLst>
            <pc:docMk/>
            <pc:sldMk cId="4067759077" sldId="564"/>
            <ac:spMk id="2" creationId="{E9EEF5C3-4637-3495-7593-C8AE49EC298F}"/>
          </ac:spMkLst>
        </pc:spChg>
        <pc:spChg chg="del">
          <ac:chgData name="Jayasinghe D.T. it19075754" userId="S::it19075754@my.sliit.lk::0928ed96-6b6e-4465-a8f5-ae4f5c0fc376" providerId="AD" clId="Web-{4D020499-61A6-A165-49D1-CA669644B842}" dt="2022-05-23T13:28:04.219" v="327"/>
          <ac:spMkLst>
            <pc:docMk/>
            <pc:sldMk cId="4067759077" sldId="564"/>
            <ac:spMk id="3" creationId="{2C216BB6-21C1-737C-7AC9-AEAC2B3326D9}"/>
          </ac:spMkLst>
        </pc:spChg>
        <pc:spChg chg="add mod">
          <ac:chgData name="Jayasinghe D.T. it19075754" userId="S::it19075754@my.sliit.lk::0928ed96-6b6e-4465-a8f5-ae4f5c0fc376" providerId="AD" clId="Web-{4D020499-61A6-A165-49D1-CA669644B842}" dt="2022-05-23T13:40:54.134" v="399" actId="20577"/>
          <ac:spMkLst>
            <pc:docMk/>
            <pc:sldMk cId="4067759077" sldId="564"/>
            <ac:spMk id="12" creationId="{D9C9D4C3-1413-4E90-B832-84E11CB68AD3}"/>
          </ac:spMkLst>
        </pc:spChg>
        <pc:spChg chg="add mod">
          <ac:chgData name="Jayasinghe D.T. it19075754" userId="S::it19075754@my.sliit.lk::0928ed96-6b6e-4465-a8f5-ae4f5c0fc376" providerId="AD" clId="Web-{4D020499-61A6-A165-49D1-CA669644B842}" dt="2022-05-23T13:44:17.749" v="430"/>
          <ac:spMkLst>
            <pc:docMk/>
            <pc:sldMk cId="4067759077" sldId="564"/>
            <ac:spMk id="15" creationId="{1CB4E37E-4A75-398E-9897-EE9EB796F87F}"/>
          </ac:spMkLst>
        </pc:spChg>
        <pc:spChg chg="add mod">
          <ac:chgData name="Jayasinghe D.T. it19075754" userId="S::it19075754@my.sliit.lk::0928ed96-6b6e-4465-a8f5-ae4f5c0fc376" providerId="AD" clId="Web-{4D020499-61A6-A165-49D1-CA669644B842}" dt="2022-05-23T13:44:17.765" v="431"/>
          <ac:spMkLst>
            <pc:docMk/>
            <pc:sldMk cId="4067759077" sldId="564"/>
            <ac:spMk id="17" creationId="{1FEED8CF-3092-AA5A-29D0-0F9C1B5D83BA}"/>
          </ac:spMkLst>
        </pc:spChg>
        <pc:spChg chg="add mod">
          <ac:chgData name="Jayasinghe D.T. it19075754" userId="S::it19075754@my.sliit.lk::0928ed96-6b6e-4465-a8f5-ae4f5c0fc376" providerId="AD" clId="Web-{4D020499-61A6-A165-49D1-CA669644B842}" dt="2022-05-23T13:44:17.781" v="432"/>
          <ac:spMkLst>
            <pc:docMk/>
            <pc:sldMk cId="4067759077" sldId="564"/>
            <ac:spMk id="19" creationId="{3DEA7F88-BDF7-A7B5-87E1-52C97BA0E0FC}"/>
          </ac:spMkLst>
        </pc:spChg>
        <pc:picChg chg="add del mod">
          <ac:chgData name="Jayasinghe D.T. it19075754" userId="S::it19075754@my.sliit.lk::0928ed96-6b6e-4465-a8f5-ae4f5c0fc376" providerId="AD" clId="Web-{4D020499-61A6-A165-49D1-CA669644B842}" dt="2022-05-23T13:30:03.583" v="331"/>
          <ac:picMkLst>
            <pc:docMk/>
            <pc:sldMk cId="4067759077" sldId="564"/>
            <ac:picMk id="6" creationId="{CE6AE99E-3C9B-20A1-AD5D-AAA5E2F3A829}"/>
          </ac:picMkLst>
        </pc:picChg>
        <pc:picChg chg="add del mod">
          <ac:chgData name="Jayasinghe D.T. it19075754" userId="S::it19075754@my.sliit.lk::0928ed96-6b6e-4465-a8f5-ae4f5c0fc376" providerId="AD" clId="Web-{4D020499-61A6-A165-49D1-CA669644B842}" dt="2022-05-23T13:36:07.422" v="352"/>
          <ac:picMkLst>
            <pc:docMk/>
            <pc:sldMk cId="4067759077" sldId="564"/>
            <ac:picMk id="7" creationId="{0EC041BC-5ECA-C3E3-BE9A-D4D00E256C21}"/>
          </ac:picMkLst>
        </pc:picChg>
        <pc:picChg chg="add mod modCrop">
          <ac:chgData name="Jayasinghe D.T. it19075754" userId="S::it19075754@my.sliit.lk::0928ed96-6b6e-4465-a8f5-ae4f5c0fc376" providerId="AD" clId="Web-{4D020499-61A6-A165-49D1-CA669644B842}" dt="2022-05-23T13:41:50.261" v="413" actId="1076"/>
          <ac:picMkLst>
            <pc:docMk/>
            <pc:sldMk cId="4067759077" sldId="564"/>
            <ac:picMk id="8" creationId="{B4216972-132F-711D-47E7-2F430B050D62}"/>
          </ac:picMkLst>
        </pc:picChg>
        <pc:picChg chg="add mod modCrop">
          <ac:chgData name="Jayasinghe D.T. it19075754" userId="S::it19075754@my.sliit.lk::0928ed96-6b6e-4465-a8f5-ae4f5c0fc376" providerId="AD" clId="Web-{4D020499-61A6-A165-49D1-CA669644B842}" dt="2022-05-23T13:41:52.276" v="414" actId="1076"/>
          <ac:picMkLst>
            <pc:docMk/>
            <pc:sldMk cId="4067759077" sldId="564"/>
            <ac:picMk id="9" creationId="{D5B10849-2D47-6EBF-A975-97DE9D5C2636}"/>
          </ac:picMkLst>
        </pc:picChg>
        <pc:picChg chg="add mod modCrop">
          <ac:chgData name="Jayasinghe D.T. it19075754" userId="S::it19075754@my.sliit.lk::0928ed96-6b6e-4465-a8f5-ae4f5c0fc376" providerId="AD" clId="Web-{4D020499-61A6-A165-49D1-CA669644B842}" dt="2022-05-23T13:41:42.385" v="410" actId="1076"/>
          <ac:picMkLst>
            <pc:docMk/>
            <pc:sldMk cId="4067759077" sldId="564"/>
            <ac:picMk id="10" creationId="{BAA08BCB-9B75-BC8E-B9AD-057AD2F3A41C}"/>
          </ac:picMkLst>
        </pc:picChg>
        <pc:picChg chg="add mod">
          <ac:chgData name="Jayasinghe D.T. it19075754" userId="S::it19075754@my.sliit.lk::0928ed96-6b6e-4465-a8f5-ae4f5c0fc376" providerId="AD" clId="Web-{4D020499-61A6-A165-49D1-CA669644B842}" dt="2022-05-23T13:39:59.898" v="387" actId="1076"/>
          <ac:picMkLst>
            <pc:docMk/>
            <pc:sldMk cId="4067759077" sldId="564"/>
            <ac:picMk id="13" creationId="{9E8796F2-44BE-8CFF-5912-15D920BE02F8}"/>
          </ac:picMkLst>
        </pc:picChg>
      </pc:sldChg>
    </pc:docChg>
  </pc:docChgLst>
  <pc:docChgLst>
    <pc:chgData name="Jayasinghe D.T. it19075754" userId="S::it19075754@my.sliit.lk::0928ed96-6b6e-4465-a8f5-ae4f5c0fc376" providerId="AD" clId="Web-{59CDECE8-2BB9-1196-7411-103583F1DEA2}"/>
    <pc:docChg chg="addSld delSld modSld modSection">
      <pc:chgData name="Jayasinghe D.T. it19075754" userId="S::it19075754@my.sliit.lk::0928ed96-6b6e-4465-a8f5-ae4f5c0fc376" providerId="AD" clId="Web-{59CDECE8-2BB9-1196-7411-103583F1DEA2}" dt="2022-05-23T08:19:22.242" v="693"/>
      <pc:docMkLst>
        <pc:docMk/>
      </pc:docMkLst>
      <pc:sldChg chg="modSp">
        <pc:chgData name="Jayasinghe D.T. it19075754" userId="S::it19075754@my.sliit.lk::0928ed96-6b6e-4465-a8f5-ae4f5c0fc376" providerId="AD" clId="Web-{59CDECE8-2BB9-1196-7411-103583F1DEA2}" dt="2022-05-23T07:27:06.718" v="81"/>
        <pc:sldMkLst>
          <pc:docMk/>
          <pc:sldMk cId="1073087918" sldId="355"/>
        </pc:sldMkLst>
        <pc:spChg chg="mod">
          <ac:chgData name="Jayasinghe D.T. it19075754" userId="S::it19075754@my.sliit.lk::0928ed96-6b6e-4465-a8f5-ae4f5c0fc376" providerId="AD" clId="Web-{59CDECE8-2BB9-1196-7411-103583F1DEA2}" dt="2022-05-23T07:26:44.749" v="77"/>
          <ac:spMkLst>
            <pc:docMk/>
            <pc:sldMk cId="1073087918" sldId="355"/>
            <ac:spMk id="3" creationId="{D379C7AD-3AE3-858F-FAD7-8A7C159B2EA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6:56.249" v="78"/>
          <ac:spMkLst>
            <pc:docMk/>
            <pc:sldMk cId="1073087918" sldId="355"/>
            <ac:spMk id="9" creationId="{B1FA7B3D-A98C-83FE-0882-313BA7FAC590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6:59.686" v="79"/>
          <ac:spMkLst>
            <pc:docMk/>
            <pc:sldMk cId="1073087918" sldId="355"/>
            <ac:spMk id="15" creationId="{D018B976-BD66-75D9-92E4-6C3C9FE11627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7:02.890" v="80"/>
          <ac:spMkLst>
            <pc:docMk/>
            <pc:sldMk cId="1073087918" sldId="355"/>
            <ac:spMk id="19" creationId="{6460B5FB-94AA-F1EE-C7CB-C42188F8C500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7:06.718" v="81"/>
          <ac:spMkLst>
            <pc:docMk/>
            <pc:sldMk cId="1073087918" sldId="355"/>
            <ac:spMk id="23" creationId="{DCC2DC11-F727-FBC8-FECC-71283601AE07}"/>
          </ac:spMkLst>
        </pc:spChg>
      </pc:sldChg>
      <pc:sldChg chg="add del">
        <pc:chgData name="Jayasinghe D.T. it19075754" userId="S::it19075754@my.sliit.lk::0928ed96-6b6e-4465-a8f5-ae4f5c0fc376" providerId="AD" clId="Web-{59CDECE8-2BB9-1196-7411-103583F1DEA2}" dt="2022-05-23T07:19:24.880" v="2"/>
        <pc:sldMkLst>
          <pc:docMk/>
          <pc:sldMk cId="2831446368" sldId="356"/>
        </pc:sldMkLst>
      </pc:sldChg>
      <pc:sldChg chg="addSp delSp modSp">
        <pc:chgData name="Jayasinghe D.T. it19075754" userId="S::it19075754@my.sliit.lk::0928ed96-6b6e-4465-a8f5-ae4f5c0fc376" providerId="AD" clId="Web-{59CDECE8-2BB9-1196-7411-103583F1DEA2}" dt="2022-05-23T08:16:59.473" v="662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59CDECE8-2BB9-1196-7411-103583F1DEA2}" dt="2022-05-23T07:23:17.775" v="3" actId="1076"/>
          <ac:spMkLst>
            <pc:docMk/>
            <pc:sldMk cId="408579396" sldId="453"/>
            <ac:spMk id="5" creationId="{6DA7A648-DAF5-44E0-8CA6-26239EFD5B26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807" v="4" actId="1076"/>
          <ac:spMkLst>
            <pc:docMk/>
            <pc:sldMk cId="408579396" sldId="453"/>
            <ac:spMk id="7" creationId="{D09D53F3-9B4A-499E-9E86-1B8D4FF3A50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838" v="41" actId="1076"/>
          <ac:spMkLst>
            <pc:docMk/>
            <pc:sldMk cId="408579396" sldId="453"/>
            <ac:spMk id="8" creationId="{11D09581-AFAB-F6CC-2AEE-DA539C501301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838" v="5" actId="1076"/>
          <ac:spMkLst>
            <pc:docMk/>
            <pc:sldMk cId="408579396" sldId="453"/>
            <ac:spMk id="9" creationId="{4D15EEA2-7415-479B-9514-D3277579A998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869" v="42" actId="1076"/>
          <ac:spMkLst>
            <pc:docMk/>
            <pc:sldMk cId="408579396" sldId="453"/>
            <ac:spMk id="10" creationId="{8575A1C0-CC7A-7650-FB34-3C98547DF78A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869" v="6" actId="1076"/>
          <ac:spMkLst>
            <pc:docMk/>
            <pc:sldMk cId="408579396" sldId="453"/>
            <ac:spMk id="11" creationId="{17CE3625-D9BB-4D99-BA4A-614926B7D6E6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900" v="43" actId="1076"/>
          <ac:spMkLst>
            <pc:docMk/>
            <pc:sldMk cId="408579396" sldId="453"/>
            <ac:spMk id="12" creationId="{04F3C0EC-5E6E-B357-E943-FCF54884D3AA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885" v="7" actId="1076"/>
          <ac:spMkLst>
            <pc:docMk/>
            <pc:sldMk cId="408579396" sldId="453"/>
            <ac:spMk id="13" creationId="{D4DDF4A2-77C6-4A8E-B622-114BEF4FE558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916" v="8" actId="1076"/>
          <ac:spMkLst>
            <pc:docMk/>
            <pc:sldMk cId="408579396" sldId="453"/>
            <ac:spMk id="15" creationId="{454E3487-A2D0-4A4F-B2EA-1CB5BA8B7A0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947" v="9" actId="1076"/>
          <ac:spMkLst>
            <pc:docMk/>
            <pc:sldMk cId="408579396" sldId="453"/>
            <ac:spMk id="17" creationId="{3E778F9A-703D-470F-A31F-F54E8983225C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963" v="10" actId="1076"/>
          <ac:spMkLst>
            <pc:docMk/>
            <pc:sldMk cId="408579396" sldId="453"/>
            <ac:spMk id="19" creationId="{B26678A9-319E-497E-ABE6-267FE67E62A3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7.994" v="11" actId="1076"/>
          <ac:spMkLst>
            <pc:docMk/>
            <pc:sldMk cId="408579396" sldId="453"/>
            <ac:spMk id="21" creationId="{5810CBA5-B9CB-422E-B2A2-527A07E3C328}"/>
          </ac:spMkLst>
        </pc:spChg>
        <pc:spChg chg="add del mod ord">
          <ac:chgData name="Jayasinghe D.T. it19075754" userId="S::it19075754@my.sliit.lk::0928ed96-6b6e-4465-a8f5-ae4f5c0fc376" providerId="AD" clId="Web-{59CDECE8-2BB9-1196-7411-103583F1DEA2}" dt="2022-05-23T07:40:40.722" v="184"/>
          <ac:spMkLst>
            <pc:docMk/>
            <pc:sldMk cId="408579396" sldId="453"/>
            <ac:spMk id="22" creationId="{684F7152-4B0A-8095-DCA5-054147D6BF16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025" v="12" actId="1076"/>
          <ac:spMkLst>
            <pc:docMk/>
            <pc:sldMk cId="408579396" sldId="453"/>
            <ac:spMk id="23" creationId="{BE37D928-2B9D-49E1-A72C-59216DAA831B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7:49:33.296" v="246"/>
          <ac:spMkLst>
            <pc:docMk/>
            <pc:sldMk cId="408579396" sldId="453"/>
            <ac:spMk id="24" creationId="{A76B9680-B6A5-C051-1521-ED6FC1F9AE27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057" v="13" actId="1076"/>
          <ac:spMkLst>
            <pc:docMk/>
            <pc:sldMk cId="408579396" sldId="453"/>
            <ac:spMk id="25" creationId="{EC7E5E86-958A-4472-8AAF-995850E5815A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7:49:35.687" v="247"/>
          <ac:spMkLst>
            <pc:docMk/>
            <pc:sldMk cId="408579396" sldId="453"/>
            <ac:spMk id="26" creationId="{BC751F1A-942E-D3B0-3F14-FB8D931796D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29.983" v="149"/>
          <ac:spMkLst>
            <pc:docMk/>
            <pc:sldMk cId="408579396" sldId="453"/>
            <ac:spMk id="27" creationId="{3A9AD0AE-6FD5-4393-97A1-A0B383F1FE70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7:49:37.624" v="248"/>
          <ac:spMkLst>
            <pc:docMk/>
            <pc:sldMk cId="408579396" sldId="453"/>
            <ac:spMk id="28" creationId="{3C5ECD3C-EA6E-7189-9917-EF55C82EB841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014" v="150"/>
          <ac:spMkLst>
            <pc:docMk/>
            <pc:sldMk cId="408579396" sldId="453"/>
            <ac:spMk id="29" creationId="{EC943006-8A4A-4AF5-BD08-82C6236D24D4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4"/>
          <ac:spMkLst>
            <pc:docMk/>
            <pc:sldMk cId="408579396" sldId="453"/>
            <ac:spMk id="30" creationId="{626DA082-3612-88CA-B86D-0F7E87F940B8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030" v="151"/>
          <ac:spMkLst>
            <pc:docMk/>
            <pc:sldMk cId="408579396" sldId="453"/>
            <ac:spMk id="31" creationId="{132BFB1E-7718-41A0-8910-14EE683E697E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061" v="152"/>
          <ac:spMkLst>
            <pc:docMk/>
            <pc:sldMk cId="408579396" sldId="453"/>
            <ac:spMk id="33" creationId="{F6A80744-6198-4408-A6DD-15556FA42728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093" v="153"/>
          <ac:spMkLst>
            <pc:docMk/>
            <pc:sldMk cId="408579396" sldId="453"/>
            <ac:spMk id="35" creationId="{6C2CB537-DF02-4369-BD53-490322A34412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124" v="154"/>
          <ac:spMkLst>
            <pc:docMk/>
            <pc:sldMk cId="408579396" sldId="453"/>
            <ac:spMk id="39" creationId="{CCAE900F-DCB4-4326-ADB3-F36F627D84F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260" v="20" actId="1076"/>
          <ac:spMkLst>
            <pc:docMk/>
            <pc:sldMk cId="408579396" sldId="453"/>
            <ac:spMk id="43" creationId="{20F76B8B-10CA-41A0-8E1A-0396B7E5D34D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650" v="34" actId="1076"/>
          <ac:spMkLst>
            <pc:docMk/>
            <pc:sldMk cId="408579396" sldId="453"/>
            <ac:spMk id="44" creationId="{1A001ECF-7AA6-4201-80B8-BD11B8520CF9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291" v="21" actId="1076"/>
          <ac:spMkLst>
            <pc:docMk/>
            <pc:sldMk cId="408579396" sldId="453"/>
            <ac:spMk id="45" creationId="{AF77C08B-A59F-4F96-95B6-A2AA265F478D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322" v="22" actId="1076"/>
          <ac:spMkLst>
            <pc:docMk/>
            <pc:sldMk cId="408579396" sldId="453"/>
            <ac:spMk id="47" creationId="{1F257D30-9549-4A70-8A29-315A62905619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353" v="23" actId="1076"/>
          <ac:spMkLst>
            <pc:docMk/>
            <pc:sldMk cId="408579396" sldId="453"/>
            <ac:spMk id="49" creationId="{FCB31245-97C1-4886-B5B5-5577D0C25B87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385" v="24" actId="1076"/>
          <ac:spMkLst>
            <pc:docMk/>
            <pc:sldMk cId="408579396" sldId="453"/>
            <ac:spMk id="51" creationId="{4EA6798B-90A6-476B-8F72-63C15C73F9A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400" v="25" actId="1076"/>
          <ac:spMkLst>
            <pc:docMk/>
            <pc:sldMk cId="408579396" sldId="453"/>
            <ac:spMk id="53" creationId="{241F8A66-C7FB-4634-85BD-FF0684FF6198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432" v="26" actId="1076"/>
          <ac:spMkLst>
            <pc:docMk/>
            <pc:sldMk cId="408579396" sldId="453"/>
            <ac:spMk id="55" creationId="{6F75ECC4-6E71-4648-9ED7-CD92AAE6CBE3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463" v="27" actId="1076"/>
          <ac:spMkLst>
            <pc:docMk/>
            <pc:sldMk cId="408579396" sldId="453"/>
            <ac:spMk id="57" creationId="{5908DF1D-C928-4341-95C5-BF96DADEFD2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494" v="28" actId="1076"/>
          <ac:spMkLst>
            <pc:docMk/>
            <pc:sldMk cId="408579396" sldId="453"/>
            <ac:spMk id="59" creationId="{EECD3704-F296-4B65-B810-FA2EF2C88F8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8:16:59.473" v="662"/>
          <ac:spMkLst>
            <pc:docMk/>
            <pc:sldMk cId="408579396" sldId="453"/>
            <ac:spMk id="61" creationId="{D099FBDD-0AE6-4F82-A377-C0B3C1B906C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541" v="30" actId="1076"/>
          <ac:spMkLst>
            <pc:docMk/>
            <pc:sldMk cId="408579396" sldId="453"/>
            <ac:spMk id="63" creationId="{D8B8C444-C8CD-40FF-9E61-1096D36504DA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37:30.155" v="155"/>
          <ac:spMkLst>
            <pc:docMk/>
            <pc:sldMk cId="408579396" sldId="453"/>
            <ac:spMk id="65" creationId="{58B27BCC-B50F-45F6-93DF-06A0F08C06D9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916" v="44" actId="1076"/>
          <ac:spMkLst>
            <pc:docMk/>
            <pc:sldMk cId="408579396" sldId="453"/>
            <ac:spMk id="66" creationId="{12D0CCD1-D0DA-CB36-BA42-66D7D7FDDC36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603" v="32" actId="1076"/>
          <ac:spMkLst>
            <pc:docMk/>
            <pc:sldMk cId="408579396" sldId="453"/>
            <ac:spMk id="67" creationId="{EED18A24-9754-4C79-BE6B-2D5151D7D9D4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947" v="45" actId="1076"/>
          <ac:spMkLst>
            <pc:docMk/>
            <pc:sldMk cId="408579396" sldId="453"/>
            <ac:spMk id="68" creationId="{2A14C6E9-E518-8FD5-97A5-52253CD6797B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635" v="33" actId="1076"/>
          <ac:spMkLst>
            <pc:docMk/>
            <pc:sldMk cId="408579396" sldId="453"/>
            <ac:spMk id="69" creationId="{D70FCD1B-B209-4317-852D-BABEBE746286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8.978" v="46" actId="1076"/>
          <ac:spMkLst>
            <pc:docMk/>
            <pc:sldMk cId="408579396" sldId="453"/>
            <ac:spMk id="70" creationId="{FFA061A5-B2B5-DB78-E041-12B804C1C36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010" v="47" actId="1076"/>
          <ac:spMkLst>
            <pc:docMk/>
            <pc:sldMk cId="408579396" sldId="453"/>
            <ac:spMk id="71" creationId="{1FA87A94-331C-A895-8AC0-37558C415DCD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025" v="48" actId="1076"/>
          <ac:spMkLst>
            <pc:docMk/>
            <pc:sldMk cId="408579396" sldId="453"/>
            <ac:spMk id="72" creationId="{9AD9421F-5C8A-A985-45C5-61786815485C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057" v="49" actId="1076"/>
          <ac:spMkLst>
            <pc:docMk/>
            <pc:sldMk cId="408579396" sldId="453"/>
            <ac:spMk id="73" creationId="{224CB6B2-51E9-57B0-5DBA-B6BEF9FCAD44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088" v="50" actId="1076"/>
          <ac:spMkLst>
            <pc:docMk/>
            <pc:sldMk cId="408579396" sldId="453"/>
            <ac:spMk id="74" creationId="{4F5070B5-545A-D0E8-2167-18CACAD72AD5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119" v="51" actId="1076"/>
          <ac:spMkLst>
            <pc:docMk/>
            <pc:sldMk cId="408579396" sldId="453"/>
            <ac:spMk id="75" creationId="{C79424E0-A990-F092-38E0-3FB3B5F27484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150" v="52" actId="1076"/>
          <ac:spMkLst>
            <pc:docMk/>
            <pc:sldMk cId="408579396" sldId="453"/>
            <ac:spMk id="76" creationId="{9AB80B7F-8014-4E4C-EAF9-E764D505141C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182" v="53" actId="1076"/>
          <ac:spMkLst>
            <pc:docMk/>
            <pc:sldMk cId="408579396" sldId="453"/>
            <ac:spMk id="77" creationId="{D043BF8D-BCFF-3EB0-EA7E-A85A066E009C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197" v="54" actId="1076"/>
          <ac:spMkLst>
            <pc:docMk/>
            <pc:sldMk cId="408579396" sldId="453"/>
            <ac:spMk id="78" creationId="{3210B552-5B6D-2226-416A-A9648142FFD1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228" v="55" actId="1076"/>
          <ac:spMkLst>
            <pc:docMk/>
            <pc:sldMk cId="408579396" sldId="453"/>
            <ac:spMk id="79" creationId="{A902D082-2430-E6FD-7BBF-B0EEB615FAE2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260" v="56" actId="1076"/>
          <ac:spMkLst>
            <pc:docMk/>
            <pc:sldMk cId="408579396" sldId="453"/>
            <ac:spMk id="80" creationId="{9B69C927-800E-5D46-8C48-95FF42DA5AE0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291" v="57" actId="1076"/>
          <ac:spMkLst>
            <pc:docMk/>
            <pc:sldMk cId="408579396" sldId="453"/>
            <ac:spMk id="81" creationId="{3D43A2F6-7703-0023-9FE1-C826D688B7AA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307" v="58" actId="1076"/>
          <ac:spMkLst>
            <pc:docMk/>
            <pc:sldMk cId="408579396" sldId="453"/>
            <ac:spMk id="82" creationId="{9AF3B12B-7779-021C-5DF3-E59248A8B2CF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338" v="59" actId="1076"/>
          <ac:spMkLst>
            <pc:docMk/>
            <pc:sldMk cId="408579396" sldId="453"/>
            <ac:spMk id="83" creationId="{E25B04D0-8648-EEBC-9B72-BB7C5F6185CE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369" v="60" actId="1076"/>
          <ac:spMkLst>
            <pc:docMk/>
            <pc:sldMk cId="408579396" sldId="453"/>
            <ac:spMk id="84" creationId="{39F738F9-2E45-480E-63EF-328B5468ACF3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7:23:19.400" v="61" actId="1076"/>
          <ac:spMkLst>
            <pc:docMk/>
            <pc:sldMk cId="408579396" sldId="453"/>
            <ac:spMk id="85" creationId="{376DD5C9-0C9A-D034-79B6-B95A798F7BE5}"/>
          </ac:spMkLst>
        </pc:spChg>
        <pc:spChg chg="add del mod ord">
          <ac:chgData name="Jayasinghe D.T. it19075754" userId="S::it19075754@my.sliit.lk::0928ed96-6b6e-4465-a8f5-ae4f5c0fc376" providerId="AD" clId="Web-{59CDECE8-2BB9-1196-7411-103583F1DEA2}" dt="2022-05-23T08:16:44.394" v="661"/>
          <ac:spMkLst>
            <pc:docMk/>
            <pc:sldMk cId="408579396" sldId="453"/>
            <ac:spMk id="87" creationId="{CB76D01F-702E-9194-3015-1FE473618177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94" v="659"/>
          <ac:spMkLst>
            <pc:docMk/>
            <pc:sldMk cId="408579396" sldId="453"/>
            <ac:spMk id="88" creationId="{8D3D0CD6-E22E-2E2A-029D-CDA422599312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7:46:05.057" v="235"/>
          <ac:spMkLst>
            <pc:docMk/>
            <pc:sldMk cId="408579396" sldId="453"/>
            <ac:spMk id="91" creationId="{07BDD130-3629-C08D-D5E5-679A6698D277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7:49:47.031" v="249"/>
          <ac:spMkLst>
            <pc:docMk/>
            <pc:sldMk cId="408579396" sldId="453"/>
            <ac:spMk id="93" creationId="{56CF5D6B-1E7C-762A-6593-758403966352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7"/>
          <ac:spMkLst>
            <pc:docMk/>
            <pc:sldMk cId="408579396" sldId="453"/>
            <ac:spMk id="94" creationId="{1239E908-1EA4-493C-F341-C401F1C0DC4B}"/>
          </ac:spMkLst>
        </pc:spChg>
        <pc:spChg chg="add del">
          <ac:chgData name="Jayasinghe D.T. it19075754" userId="S::it19075754@my.sliit.lk::0928ed96-6b6e-4465-a8f5-ae4f5c0fc376" providerId="AD" clId="Web-{59CDECE8-2BB9-1196-7411-103583F1DEA2}" dt="2022-05-23T07:50:41.985" v="257"/>
          <ac:spMkLst>
            <pc:docMk/>
            <pc:sldMk cId="408579396" sldId="453"/>
            <ac:spMk id="95" creationId="{34F38F5F-7B3F-7244-60E0-D4D8E32DE359}"/>
          </ac:spMkLst>
        </pc:spChg>
        <pc:spChg chg="add del">
          <ac:chgData name="Jayasinghe D.T. it19075754" userId="S::it19075754@my.sliit.lk::0928ed96-6b6e-4465-a8f5-ae4f5c0fc376" providerId="AD" clId="Web-{59CDECE8-2BB9-1196-7411-103583F1DEA2}" dt="2022-05-23T07:50:48.110" v="259"/>
          <ac:spMkLst>
            <pc:docMk/>
            <pc:sldMk cId="408579396" sldId="453"/>
            <ac:spMk id="96" creationId="{2D2F8708-B823-2A7A-950A-00447CA53734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6"/>
          <ac:spMkLst>
            <pc:docMk/>
            <pc:sldMk cId="408579396" sldId="453"/>
            <ac:spMk id="97" creationId="{B0F88BFD-DDC4-FAF7-218E-566B47A2170E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5"/>
          <ac:spMkLst>
            <pc:docMk/>
            <pc:sldMk cId="408579396" sldId="453"/>
            <ac:spMk id="98" creationId="{D705DE82-6C1D-BF4A-301D-1A27F4571C0B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2"/>
          <ac:spMkLst>
            <pc:docMk/>
            <pc:sldMk cId="408579396" sldId="453"/>
            <ac:spMk id="100" creationId="{8F9893D7-2B5F-1DF8-951B-9E73CB818516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1"/>
          <ac:spMkLst>
            <pc:docMk/>
            <pc:sldMk cId="408579396" sldId="453"/>
            <ac:spMk id="101" creationId="{9CDC1BD1-38E1-9ED9-43F9-F8EA6B45EDB0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50"/>
          <ac:spMkLst>
            <pc:docMk/>
            <pc:sldMk cId="408579396" sldId="453"/>
            <ac:spMk id="102" creationId="{F0226BBC-2C57-96BD-D801-40C76F506684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49"/>
          <ac:spMkLst>
            <pc:docMk/>
            <pc:sldMk cId="408579396" sldId="453"/>
            <ac:spMk id="103" creationId="{4AAEB0E1-80EF-7DB1-B080-2EBCF946A707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48"/>
          <ac:spMkLst>
            <pc:docMk/>
            <pc:sldMk cId="408579396" sldId="453"/>
            <ac:spMk id="104" creationId="{2B96B4DA-ECAB-10D9-F0A5-44AF23B95026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6:44.379" v="647"/>
          <ac:spMkLst>
            <pc:docMk/>
            <pc:sldMk cId="408579396" sldId="453"/>
            <ac:spMk id="105" creationId="{ED8D33F5-6474-3040-1854-AD82A379EB1D}"/>
          </ac:spMkLst>
        </pc:spChg>
        <pc:grpChg chg="mod">
          <ac:chgData name="Jayasinghe D.T. it19075754" userId="S::it19075754@my.sliit.lk::0928ed96-6b6e-4465-a8f5-ae4f5c0fc376" providerId="AD" clId="Web-{59CDECE8-2BB9-1196-7411-103583F1DEA2}" dt="2022-05-23T07:23:18.822" v="40" actId="1076"/>
          <ac:grpSpMkLst>
            <pc:docMk/>
            <pc:sldMk cId="408579396" sldId="453"/>
            <ac:grpSpMk id="4" creationId="{92AAC573-5B9B-42EB-77F0-5F85405FB83E}"/>
          </ac:grpSpMkLst>
        </pc:grpChg>
        <pc:picChg chg="mod">
          <ac:chgData name="Jayasinghe D.T. it19075754" userId="S::it19075754@my.sliit.lk::0928ed96-6b6e-4465-a8f5-ae4f5c0fc376" providerId="AD" clId="Web-{59CDECE8-2BB9-1196-7411-103583F1DEA2}" dt="2022-05-23T07:45:16.868" v="228" actId="1076"/>
          <ac:picMkLst>
            <pc:docMk/>
            <pc:sldMk cId="408579396" sldId="453"/>
            <ac:picMk id="3" creationId="{65A20A23-F9A8-4103-B33E-0CAF1471E1BD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7:36:04.606" v="134"/>
          <ac:picMkLst>
            <pc:docMk/>
            <pc:sldMk cId="408579396" sldId="453"/>
            <ac:picMk id="14" creationId="{9B0A257A-FB71-3C1C-5750-F8B0ED9EA588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7:36:03.622" v="133"/>
          <ac:picMkLst>
            <pc:docMk/>
            <pc:sldMk cId="408579396" sldId="453"/>
            <ac:picMk id="16" creationId="{E5F2A890-350E-45C0-CA64-07F1A9D55E57}"/>
          </ac:picMkLst>
        </pc:picChg>
        <pc:picChg chg="add del mod ord">
          <ac:chgData name="Jayasinghe D.T. it19075754" userId="S::it19075754@my.sliit.lk::0928ed96-6b6e-4465-a8f5-ae4f5c0fc376" providerId="AD" clId="Web-{59CDECE8-2BB9-1196-7411-103583F1DEA2}" dt="2022-05-23T08:16:44.394" v="660"/>
          <ac:picMkLst>
            <pc:docMk/>
            <pc:sldMk cId="408579396" sldId="453"/>
            <ac:picMk id="18" creationId="{2215A859-1CB6-BE48-A445-C411FF34F8B4}"/>
          </ac:picMkLst>
        </pc:picChg>
        <pc:picChg chg="add del mod ord">
          <ac:chgData name="Jayasinghe D.T. it19075754" userId="S::it19075754@my.sliit.lk::0928ed96-6b6e-4465-a8f5-ae4f5c0fc376" providerId="AD" clId="Web-{59CDECE8-2BB9-1196-7411-103583F1DEA2}" dt="2022-05-23T08:16:44.394" v="658"/>
          <ac:picMkLst>
            <pc:docMk/>
            <pc:sldMk cId="408579396" sldId="453"/>
            <ac:picMk id="20" creationId="{FA06C089-5CD2-FC1E-5A8B-C3F00A63A12F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8:16:44.379" v="653"/>
          <ac:picMkLst>
            <pc:docMk/>
            <pc:sldMk cId="408579396" sldId="453"/>
            <ac:picMk id="32" creationId="{D7BB8FC0-7707-BE96-2456-D1BECE5228C8}"/>
          </ac:picMkLst>
        </pc:picChg>
        <pc:cxnChg chg="mod">
          <ac:chgData name="Jayasinghe D.T. it19075754" userId="S::it19075754@my.sliit.lk::0928ed96-6b6e-4465-a8f5-ae4f5c0fc376" providerId="AD" clId="Web-{59CDECE8-2BB9-1196-7411-103583F1DEA2}" dt="2022-05-23T07:23:18.682" v="35" actId="1076"/>
          <ac:cxnSpMkLst>
            <pc:docMk/>
            <pc:sldMk cId="408579396" sldId="453"/>
            <ac:cxnSpMk id="6" creationId="{EE97C261-5679-1A4D-B658-0B2E62F1E90B}"/>
          </ac:cxnSpMkLst>
        </pc:cxnChg>
        <pc:cxnChg chg="mod">
          <ac:chgData name="Jayasinghe D.T. it19075754" userId="S::it19075754@my.sliit.lk::0928ed96-6b6e-4465-a8f5-ae4f5c0fc376" providerId="AD" clId="Web-{59CDECE8-2BB9-1196-7411-103583F1DEA2}" dt="2022-05-23T07:23:18.775" v="39" actId="1076"/>
          <ac:cxnSpMkLst>
            <pc:docMk/>
            <pc:sldMk cId="408579396" sldId="453"/>
            <ac:cxnSpMk id="38" creationId="{98A2F99F-0810-3D48-B379-1FF96C0DD5AB}"/>
          </ac:cxnSpMkLst>
        </pc:cxnChg>
        <pc:cxnChg chg="mod">
          <ac:chgData name="Jayasinghe D.T. it19075754" userId="S::it19075754@my.sliit.lk::0928ed96-6b6e-4465-a8f5-ae4f5c0fc376" providerId="AD" clId="Web-{59CDECE8-2BB9-1196-7411-103583F1DEA2}" dt="2022-05-23T07:23:18.697" v="36" actId="1076"/>
          <ac:cxnSpMkLst>
            <pc:docMk/>
            <pc:sldMk cId="408579396" sldId="453"/>
            <ac:cxnSpMk id="40" creationId="{ED514EBF-2403-414B-BC31-4846CDC0AC7A}"/>
          </ac:cxnSpMkLst>
        </pc:cxnChg>
        <pc:cxnChg chg="mod">
          <ac:chgData name="Jayasinghe D.T. it19075754" userId="S::it19075754@my.sliit.lk::0928ed96-6b6e-4465-a8f5-ae4f5c0fc376" providerId="AD" clId="Web-{59CDECE8-2BB9-1196-7411-103583F1DEA2}" dt="2022-05-23T07:23:18.728" v="37" actId="1076"/>
          <ac:cxnSpMkLst>
            <pc:docMk/>
            <pc:sldMk cId="408579396" sldId="453"/>
            <ac:cxnSpMk id="46" creationId="{A8401F60-B300-C148-A941-F502491D4D93}"/>
          </ac:cxnSpMkLst>
        </pc:cxnChg>
        <pc:cxnChg chg="mod">
          <ac:chgData name="Jayasinghe D.T. it19075754" userId="S::it19075754@my.sliit.lk::0928ed96-6b6e-4465-a8f5-ae4f5c0fc376" providerId="AD" clId="Web-{59CDECE8-2BB9-1196-7411-103583F1DEA2}" dt="2022-05-23T07:23:18.744" v="38" actId="1076"/>
          <ac:cxnSpMkLst>
            <pc:docMk/>
            <pc:sldMk cId="408579396" sldId="453"/>
            <ac:cxnSpMk id="48" creationId="{C2EB07E8-2083-434E-BFA9-89DDE8D6D245}"/>
          </ac:cxnSpMkLst>
        </pc:cxnChg>
      </pc:sldChg>
      <pc:sldChg chg="addSp modSp">
        <pc:chgData name="Jayasinghe D.T. it19075754" userId="S::it19075754@my.sliit.lk::0928ed96-6b6e-4465-a8f5-ae4f5c0fc376" providerId="AD" clId="Web-{59CDECE8-2BB9-1196-7411-103583F1DEA2}" dt="2022-05-23T08:00:56.749" v="369" actId="1076"/>
        <pc:sldMkLst>
          <pc:docMk/>
          <pc:sldMk cId="3339550458" sldId="465"/>
        </pc:sldMkLst>
        <pc:picChg chg="add mod">
          <ac:chgData name="Jayasinghe D.T. it19075754" userId="S::it19075754@my.sliit.lk::0928ed96-6b6e-4465-a8f5-ae4f5c0fc376" providerId="AD" clId="Web-{59CDECE8-2BB9-1196-7411-103583F1DEA2}" dt="2022-05-23T08:00:56.717" v="366" actId="1076"/>
          <ac:picMkLst>
            <pc:docMk/>
            <pc:sldMk cId="3339550458" sldId="465"/>
            <ac:picMk id="2" creationId="{25BC851F-5434-97C6-B556-610A1F9F1195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00:56.717" v="367" actId="1076"/>
          <ac:picMkLst>
            <pc:docMk/>
            <pc:sldMk cId="3339550458" sldId="465"/>
            <ac:picMk id="4" creationId="{956C2A8A-B795-4964-EF8E-3D3120931DF8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00:56.733" v="368" actId="1076"/>
          <ac:picMkLst>
            <pc:docMk/>
            <pc:sldMk cId="3339550458" sldId="465"/>
            <ac:picMk id="18" creationId="{50F04AF1-FAE3-E3DF-3F96-F6C46864EA6F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00:56.749" v="369" actId="1076"/>
          <ac:picMkLst>
            <pc:docMk/>
            <pc:sldMk cId="3339550458" sldId="465"/>
            <ac:picMk id="19" creationId="{04BE836F-293E-B0CF-A0D7-B339BDD43447}"/>
          </ac:picMkLst>
        </pc:picChg>
      </pc:sldChg>
      <pc:sldChg chg="addSp delSp modSp">
        <pc:chgData name="Jayasinghe D.T. it19075754" userId="S::it19075754@my.sliit.lk::0928ed96-6b6e-4465-a8f5-ae4f5c0fc376" providerId="AD" clId="Web-{59CDECE8-2BB9-1196-7411-103583F1DEA2}" dt="2022-05-23T07:58:54.699" v="356"/>
        <pc:sldMkLst>
          <pc:docMk/>
          <pc:sldMk cId="3386864510" sldId="466"/>
        </pc:sldMkLst>
        <pc:picChg chg="add mod">
          <ac:chgData name="Jayasinghe D.T. it19075754" userId="S::it19075754@my.sliit.lk::0928ed96-6b6e-4465-a8f5-ae4f5c0fc376" providerId="AD" clId="Web-{59CDECE8-2BB9-1196-7411-103583F1DEA2}" dt="2022-05-23T07:57:48.823" v="345" actId="1076"/>
          <ac:picMkLst>
            <pc:docMk/>
            <pc:sldMk cId="3386864510" sldId="466"/>
            <ac:picMk id="12" creationId="{8C408625-3BED-A743-163D-066A4ADE4242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7:58:54.699" v="356"/>
          <ac:picMkLst>
            <pc:docMk/>
            <pc:sldMk cId="3386864510" sldId="466"/>
            <ac:picMk id="13" creationId="{AD37E53C-0EFE-D943-D12F-9CAAAA0188A3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7:57:54.682" v="347" actId="1076"/>
          <ac:picMkLst>
            <pc:docMk/>
            <pc:sldMk cId="3386864510" sldId="466"/>
            <ac:picMk id="18" creationId="{FCB473D8-A830-ED0A-B6D7-34F18FF83DB4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7:58:00.651" v="349" actId="1076"/>
          <ac:picMkLst>
            <pc:docMk/>
            <pc:sldMk cId="3386864510" sldId="466"/>
            <ac:picMk id="19" creationId="{6F16C378-7449-FBE5-4AF3-D1684BA7AA58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7:58:08.948" v="352" actId="1076"/>
          <ac:picMkLst>
            <pc:docMk/>
            <pc:sldMk cId="3386864510" sldId="466"/>
            <ac:picMk id="20" creationId="{A5C6D9C0-4C2E-3C78-4B1D-37784F46C2FD}"/>
          </ac:picMkLst>
        </pc:picChg>
        <pc:picChg chg="add del">
          <ac:chgData name="Jayasinghe D.T. it19075754" userId="S::it19075754@my.sliit.lk::0928ed96-6b6e-4465-a8f5-ae4f5c0fc376" providerId="AD" clId="Web-{59CDECE8-2BB9-1196-7411-103583F1DEA2}" dt="2022-05-23T07:58:53.043" v="355"/>
          <ac:picMkLst>
            <pc:docMk/>
            <pc:sldMk cId="3386864510" sldId="466"/>
            <ac:picMk id="21" creationId="{DD661054-69BB-ED9B-3F2B-E5DADE1EB232}"/>
          </ac:picMkLst>
        </pc:picChg>
      </pc:sldChg>
      <pc:sldChg chg="addSp delSp modSp">
        <pc:chgData name="Jayasinghe D.T. it19075754" userId="S::it19075754@my.sliit.lk::0928ed96-6b6e-4465-a8f5-ae4f5c0fc376" providerId="AD" clId="Web-{59CDECE8-2BB9-1196-7411-103583F1DEA2}" dt="2022-05-23T08:08:13.352" v="443" actId="1076"/>
        <pc:sldMkLst>
          <pc:docMk/>
          <pc:sldMk cId="1403447507" sldId="516"/>
        </pc:sldMkLst>
        <pc:spChg chg="add del">
          <ac:chgData name="Jayasinghe D.T. it19075754" userId="S::it19075754@my.sliit.lk::0928ed96-6b6e-4465-a8f5-ae4f5c0fc376" providerId="AD" clId="Web-{59CDECE8-2BB9-1196-7411-103583F1DEA2}" dt="2022-05-23T08:05:56.536" v="409"/>
          <ac:spMkLst>
            <pc:docMk/>
            <pc:sldMk cId="1403447507" sldId="516"/>
            <ac:spMk id="3" creationId="{EF59B8E4-29B9-3856-6DFC-AF4E9D65A5F9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06:29.115" v="418"/>
          <ac:spMkLst>
            <pc:docMk/>
            <pc:sldMk cId="1403447507" sldId="516"/>
            <ac:spMk id="4" creationId="{6BFBF6E8-F62C-1D60-DDDF-C651E116CF32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06:45.006" v="422"/>
          <ac:spMkLst>
            <pc:docMk/>
            <pc:sldMk cId="1403447507" sldId="516"/>
            <ac:spMk id="6" creationId="{4EADF593-8D07-3BDC-112E-66C027002D17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06:18.084" v="415"/>
          <ac:spMkLst>
            <pc:docMk/>
            <pc:sldMk cId="1403447507" sldId="516"/>
            <ac:spMk id="7" creationId="{49283B76-B35D-8B02-1543-C37F5D49222B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06:15.943" v="413"/>
          <ac:spMkLst>
            <pc:docMk/>
            <pc:sldMk cId="1403447507" sldId="516"/>
            <ac:spMk id="9" creationId="{99D2E063-5EBA-4077-8921-C76A4AFBC8A3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8:06:10.709" v="412" actId="14100"/>
          <ac:spMkLst>
            <pc:docMk/>
            <pc:sldMk cId="1403447507" sldId="516"/>
            <ac:spMk id="23" creationId="{5E11D0A7-42B7-7C54-CDE9-08B54E6F1B61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8:07:56.758" v="438" actId="1076"/>
          <ac:spMkLst>
            <pc:docMk/>
            <pc:sldMk cId="1403447507" sldId="516"/>
            <ac:spMk id="24" creationId="{B5C4A87F-78E7-E568-87D6-01A15846DE19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8:07:56.773" v="440" actId="1076"/>
          <ac:spMkLst>
            <pc:docMk/>
            <pc:sldMk cId="1403447507" sldId="516"/>
            <ac:spMk id="29" creationId="{28112AA6-69DA-842C-B859-43FA58E1BB94}"/>
          </ac:spMkLst>
        </pc:spChg>
        <pc:spChg chg="mod">
          <ac:chgData name="Jayasinghe D.T. it19075754" userId="S::it19075754@my.sliit.lk::0928ed96-6b6e-4465-a8f5-ae4f5c0fc376" providerId="AD" clId="Web-{59CDECE8-2BB9-1196-7411-103583F1DEA2}" dt="2022-05-23T08:07:56.758" v="439" actId="1076"/>
          <ac:spMkLst>
            <pc:docMk/>
            <pc:sldMk cId="1403447507" sldId="516"/>
            <ac:spMk id="50" creationId="{CB188940-62FC-3537-4E9E-79877AEDBBD7}"/>
          </ac:spMkLst>
        </pc:spChg>
        <pc:spChg chg="add mod">
          <ac:chgData name="Jayasinghe D.T. it19075754" userId="S::it19075754@my.sliit.lk::0928ed96-6b6e-4465-a8f5-ae4f5c0fc376" providerId="AD" clId="Web-{59CDECE8-2BB9-1196-7411-103583F1DEA2}" dt="2022-05-23T08:07:22.945" v="437" actId="20577"/>
          <ac:spMkLst>
            <pc:docMk/>
            <pc:sldMk cId="1403447507" sldId="516"/>
            <ac:spMk id="61" creationId="{E412BB5A-2B8B-55A6-5C4D-9983AEBED718}"/>
          </ac:spMkLst>
        </pc:spChg>
        <pc:picChg chg="add mod">
          <ac:chgData name="Jayasinghe D.T. it19075754" userId="S::it19075754@my.sliit.lk::0928ed96-6b6e-4465-a8f5-ae4f5c0fc376" providerId="AD" clId="Web-{59CDECE8-2BB9-1196-7411-103583F1DEA2}" dt="2022-05-23T08:08:13.352" v="443" actId="1076"/>
          <ac:picMkLst>
            <pc:docMk/>
            <pc:sldMk cId="1403447507" sldId="516"/>
            <ac:picMk id="2" creationId="{CCDA2315-1B16-F819-9C37-28C3DF77A3D9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8:06:29.115" v="417"/>
          <ac:picMkLst>
            <pc:docMk/>
            <pc:sldMk cId="1403447507" sldId="516"/>
            <ac:picMk id="5" creationId="{C45E206E-6905-CB8A-5800-93EC7EECC548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8:06:19.021" v="416"/>
          <ac:picMkLst>
            <pc:docMk/>
            <pc:sldMk cId="1403447507" sldId="516"/>
            <ac:picMk id="8" creationId="{17CB2F56-D139-91B3-4A5B-4876789CFDE0}"/>
          </ac:picMkLst>
        </pc:picChg>
        <pc:picChg chg="add del mod">
          <ac:chgData name="Jayasinghe D.T. it19075754" userId="S::it19075754@my.sliit.lk::0928ed96-6b6e-4465-a8f5-ae4f5c0fc376" providerId="AD" clId="Web-{59CDECE8-2BB9-1196-7411-103583F1DEA2}" dt="2022-05-23T08:06:17.115" v="414"/>
          <ac:picMkLst>
            <pc:docMk/>
            <pc:sldMk cId="1403447507" sldId="516"/>
            <ac:picMk id="10" creationId="{BF410F06-E805-4A2B-EC01-B326142C6A64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07:56.789" v="441" actId="1076"/>
          <ac:picMkLst>
            <pc:docMk/>
            <pc:sldMk cId="1403447507" sldId="516"/>
            <ac:picMk id="11" creationId="{94AEC344-63A4-EAD3-0872-0FA246455DB9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07:56.805" v="442" actId="1076"/>
          <ac:picMkLst>
            <pc:docMk/>
            <pc:sldMk cId="1403447507" sldId="516"/>
            <ac:picMk id="12" creationId="{1FD2B328-4EE4-27A7-4AC0-88E0CC772D56}"/>
          </ac:picMkLst>
        </pc:picChg>
      </pc:sldChg>
      <pc:sldChg chg="addSp delSp modSp new">
        <pc:chgData name="Jayasinghe D.T. it19075754" userId="S::it19075754@my.sliit.lk::0928ed96-6b6e-4465-a8f5-ae4f5c0fc376" providerId="AD" clId="Web-{59CDECE8-2BB9-1196-7411-103583F1DEA2}" dt="2022-05-23T08:19:22.242" v="693"/>
        <pc:sldMkLst>
          <pc:docMk/>
          <pc:sldMk cId="699060493" sldId="559"/>
        </pc:sldMkLst>
        <pc:spChg chg="del">
          <ac:chgData name="Jayasinghe D.T. it19075754" userId="S::it19075754@my.sliit.lk::0928ed96-6b6e-4465-a8f5-ae4f5c0fc376" providerId="AD" clId="Web-{59CDECE8-2BB9-1196-7411-103583F1DEA2}" dt="2022-05-23T08:11:58.013" v="446"/>
          <ac:spMkLst>
            <pc:docMk/>
            <pc:sldMk cId="699060493" sldId="559"/>
            <ac:spMk id="2" creationId="{8895B9E3-F4BF-3E3E-8CDB-DB542FDA4146}"/>
          </ac:spMkLst>
        </pc:spChg>
        <pc:spChg chg="del">
          <ac:chgData name="Jayasinghe D.T. it19075754" userId="S::it19075754@my.sliit.lk::0928ed96-6b6e-4465-a8f5-ae4f5c0fc376" providerId="AD" clId="Web-{59CDECE8-2BB9-1196-7411-103583F1DEA2}" dt="2022-05-23T08:11:58.013" v="445"/>
          <ac:spMkLst>
            <pc:docMk/>
            <pc:sldMk cId="699060493" sldId="559"/>
            <ac:spMk id="3" creationId="{CDB60250-F004-6375-E7CD-A54BB066D0A3}"/>
          </ac:spMkLst>
        </pc:spChg>
        <pc:spChg chg="add mod">
          <ac:chgData name="Jayasinghe D.T. it19075754" userId="S::it19075754@my.sliit.lk::0928ed96-6b6e-4465-a8f5-ae4f5c0fc376" providerId="AD" clId="Web-{59CDECE8-2BB9-1196-7411-103583F1DEA2}" dt="2022-05-23T08:19:22.210" v="691"/>
          <ac:spMkLst>
            <pc:docMk/>
            <pc:sldMk cId="699060493" sldId="559"/>
            <ac:spMk id="7" creationId="{28A1384E-4D41-71A5-2D59-47B71DF70C35}"/>
          </ac:spMkLst>
        </pc:spChg>
        <pc:spChg chg="add mod">
          <ac:chgData name="Jayasinghe D.T. it19075754" userId="S::it19075754@my.sliit.lk::0928ed96-6b6e-4465-a8f5-ae4f5c0fc376" providerId="AD" clId="Web-{59CDECE8-2BB9-1196-7411-103583F1DEA2}" dt="2022-05-23T08:19:22.226" v="692"/>
          <ac:spMkLst>
            <pc:docMk/>
            <pc:sldMk cId="699060493" sldId="559"/>
            <ac:spMk id="11" creationId="{ADDAE565-7F3F-5A3B-EBB2-192674AC6D9A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0.942" v="663"/>
          <ac:spMkLst>
            <pc:docMk/>
            <pc:sldMk cId="699060493" sldId="559"/>
            <ac:spMk id="15" creationId="{78B5C94A-9CD9-1549-F374-18188C54CBC8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5.848" v="666"/>
          <ac:spMkLst>
            <pc:docMk/>
            <pc:sldMk cId="699060493" sldId="559"/>
            <ac:spMk id="17" creationId="{F20731CE-2DF1-10D2-D0CE-9299A7E3EAD5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5.848" v="665"/>
          <ac:spMkLst>
            <pc:docMk/>
            <pc:sldMk cId="699060493" sldId="559"/>
            <ac:spMk id="19" creationId="{B26F1446-0BF9-4B98-5457-1B004D42E83F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5.848" v="664"/>
          <ac:spMkLst>
            <pc:docMk/>
            <pc:sldMk cId="699060493" sldId="559"/>
            <ac:spMk id="21" creationId="{20F500CF-A419-85E4-7F29-DE0103916DB8}"/>
          </ac:spMkLst>
        </pc:spChg>
        <pc:spChg chg="add mod">
          <ac:chgData name="Jayasinghe D.T. it19075754" userId="S::it19075754@my.sliit.lk::0928ed96-6b6e-4465-a8f5-ae4f5c0fc376" providerId="AD" clId="Web-{59CDECE8-2BB9-1196-7411-103583F1DEA2}" dt="2022-05-23T08:19:22.242" v="693"/>
          <ac:spMkLst>
            <pc:docMk/>
            <pc:sldMk cId="699060493" sldId="559"/>
            <ac:spMk id="25" creationId="{3F2DDE9F-2933-FEF9-126B-D05A5F4BE130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8.911" v="671"/>
          <ac:spMkLst>
            <pc:docMk/>
            <pc:sldMk cId="699060493" sldId="559"/>
            <ac:spMk id="27" creationId="{E2F1C777-0168-61C1-198E-E88063A5DA94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8.911" v="670"/>
          <ac:spMkLst>
            <pc:docMk/>
            <pc:sldMk cId="699060493" sldId="559"/>
            <ac:spMk id="29" creationId="{EBC0B7A1-5C18-DA2E-26BA-D5F1021043A2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8.911" v="669"/>
          <ac:spMkLst>
            <pc:docMk/>
            <pc:sldMk cId="699060493" sldId="559"/>
            <ac:spMk id="31" creationId="{DBE7E6A7-0A8F-FB09-B0B4-3E05EB2F57F9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8.911" v="668"/>
          <ac:spMkLst>
            <pc:docMk/>
            <pc:sldMk cId="699060493" sldId="559"/>
            <ac:spMk id="33" creationId="{462E717D-A123-DB98-DE7F-5B893952A812}"/>
          </ac:spMkLst>
        </pc:spChg>
        <pc:spChg chg="add del mod">
          <ac:chgData name="Jayasinghe D.T. it19075754" userId="S::it19075754@my.sliit.lk::0928ed96-6b6e-4465-a8f5-ae4f5c0fc376" providerId="AD" clId="Web-{59CDECE8-2BB9-1196-7411-103583F1DEA2}" dt="2022-05-23T08:17:18.911" v="667"/>
          <ac:spMkLst>
            <pc:docMk/>
            <pc:sldMk cId="699060493" sldId="559"/>
            <ac:spMk id="35" creationId="{9D332C1A-22A6-00A9-1FD8-BA89A4D23E21}"/>
          </ac:spMkLst>
        </pc:spChg>
        <pc:picChg chg="add mod">
          <ac:chgData name="Jayasinghe D.T. it19075754" userId="S::it19075754@my.sliit.lk::0928ed96-6b6e-4465-a8f5-ae4f5c0fc376" providerId="AD" clId="Web-{59CDECE8-2BB9-1196-7411-103583F1DEA2}" dt="2022-05-23T08:19:07.366" v="682" actId="1076"/>
          <ac:picMkLst>
            <pc:docMk/>
            <pc:sldMk cId="699060493" sldId="559"/>
            <ac:picMk id="9" creationId="{8DED91DF-D94B-0493-6642-3E877A8EFEC6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19:07.382" v="683" actId="1076"/>
          <ac:picMkLst>
            <pc:docMk/>
            <pc:sldMk cId="699060493" sldId="559"/>
            <ac:picMk id="13" creationId="{67391CA2-E55E-8146-F01D-D340A67F843F}"/>
          </ac:picMkLst>
        </pc:picChg>
        <pc:picChg chg="add mod">
          <ac:chgData name="Jayasinghe D.T. it19075754" userId="S::it19075754@my.sliit.lk::0928ed96-6b6e-4465-a8f5-ae4f5c0fc376" providerId="AD" clId="Web-{59CDECE8-2BB9-1196-7411-103583F1DEA2}" dt="2022-05-23T08:19:07.382" v="684" actId="1076"/>
          <ac:picMkLst>
            <pc:docMk/>
            <pc:sldMk cId="699060493" sldId="559"/>
            <ac:picMk id="23" creationId="{5ED79E08-B0AC-A783-6607-1A84E1FE4C80}"/>
          </ac:picMkLst>
        </pc:picChg>
        <pc:cxnChg chg="add mod">
          <ac:chgData name="Jayasinghe D.T. it19075754" userId="S::it19075754@my.sliit.lk::0928ed96-6b6e-4465-a8f5-ae4f5c0fc376" providerId="AD" clId="Web-{59CDECE8-2BB9-1196-7411-103583F1DEA2}" dt="2022-05-23T08:16:12.987" v="644"/>
          <ac:cxnSpMkLst>
            <pc:docMk/>
            <pc:sldMk cId="699060493" sldId="559"/>
            <ac:cxnSpMk id="36" creationId="{DF71D1BC-D798-836F-C509-B48897D61C2C}"/>
          </ac:cxnSpMkLst>
        </pc:cxnChg>
        <pc:cxnChg chg="add mod">
          <ac:chgData name="Jayasinghe D.T. it19075754" userId="S::it19075754@my.sliit.lk::0928ed96-6b6e-4465-a8f5-ae4f5c0fc376" providerId="AD" clId="Web-{59CDECE8-2BB9-1196-7411-103583F1DEA2}" dt="2022-05-23T08:16:24.019" v="646" actId="1076"/>
          <ac:cxnSpMkLst>
            <pc:docMk/>
            <pc:sldMk cId="699060493" sldId="559"/>
            <ac:cxnSpMk id="37" creationId="{C611DC1E-0E2D-B340-4C27-5A6B02A664B0}"/>
          </ac:cxnSpMkLst>
        </pc:cxnChg>
      </pc:sldChg>
    </pc:docChg>
  </pc:docChgLst>
  <pc:docChgLst>
    <pc:chgData name="Jayasinghe D.T. it19075754" userId="S::it19075754@my.sliit.lk::0928ed96-6b6e-4465-a8f5-ae4f5c0fc376" providerId="AD" clId="Web-{D3F37BE0-FB9D-5359-DD15-968405FD2EA5}"/>
    <pc:docChg chg="modSld">
      <pc:chgData name="Jayasinghe D.T. it19075754" userId="S::it19075754@my.sliit.lk::0928ed96-6b6e-4465-a8f5-ae4f5c0fc376" providerId="AD" clId="Web-{D3F37BE0-FB9D-5359-DD15-968405FD2EA5}" dt="2022-05-23T07:11:56.282" v="107"/>
      <pc:docMkLst>
        <pc:docMk/>
      </pc:docMkLst>
      <pc:sldChg chg="addSp delSp modSp">
        <pc:chgData name="Jayasinghe D.T. it19075754" userId="S::it19075754@my.sliit.lk::0928ed96-6b6e-4465-a8f5-ae4f5c0fc376" providerId="AD" clId="Web-{D3F37BE0-FB9D-5359-DD15-968405FD2EA5}" dt="2022-05-23T07:11:56.282" v="107"/>
        <pc:sldMkLst>
          <pc:docMk/>
          <pc:sldMk cId="549149508" sldId="513"/>
        </pc:sldMkLst>
        <pc:spChg chg="mod">
          <ac:chgData name="Jayasinghe D.T. it19075754" userId="S::it19075754@my.sliit.lk::0928ed96-6b6e-4465-a8f5-ae4f5c0fc376" providerId="AD" clId="Web-{D3F37BE0-FB9D-5359-DD15-968405FD2EA5}" dt="2022-05-23T07:10:34.374" v="90" actId="1076"/>
          <ac:spMkLst>
            <pc:docMk/>
            <pc:sldMk cId="549149508" sldId="513"/>
            <ac:spMk id="22" creationId="{EFEAE58D-4751-02F1-37CF-F6C85217D66A}"/>
          </ac:spMkLst>
        </pc:spChg>
        <pc:spChg chg="mod">
          <ac:chgData name="Jayasinghe D.T. it19075754" userId="S::it19075754@my.sliit.lk::0928ed96-6b6e-4465-a8f5-ae4f5c0fc376" providerId="AD" clId="Web-{D3F37BE0-FB9D-5359-DD15-968405FD2EA5}" dt="2022-05-23T07:11:14.437" v="103" actId="1076"/>
          <ac:spMkLst>
            <pc:docMk/>
            <pc:sldMk cId="549149508" sldId="513"/>
            <ac:spMk id="45" creationId="{ACB5C2D4-D6F7-C19F-A3EC-5B95BF9BD55F}"/>
          </ac:spMkLst>
        </pc:spChg>
        <pc:spChg chg="mod">
          <ac:chgData name="Jayasinghe D.T. it19075754" userId="S::it19075754@my.sliit.lk::0928ed96-6b6e-4465-a8f5-ae4f5c0fc376" providerId="AD" clId="Web-{D3F37BE0-FB9D-5359-DD15-968405FD2EA5}" dt="2022-05-23T07:10:50.327" v="96" actId="1076"/>
          <ac:spMkLst>
            <pc:docMk/>
            <pc:sldMk cId="549149508" sldId="513"/>
            <ac:spMk id="46" creationId="{5BAFAA9E-7F88-8FDA-CCCE-AD4990FC6CB8}"/>
          </ac:spMkLst>
        </pc:spChg>
        <pc:spChg chg="mod">
          <ac:chgData name="Jayasinghe D.T. it19075754" userId="S::it19075754@my.sliit.lk::0928ed96-6b6e-4465-a8f5-ae4f5c0fc376" providerId="AD" clId="Web-{D3F37BE0-FB9D-5359-DD15-968405FD2EA5}" dt="2022-05-23T07:11:31.063" v="105" actId="1076"/>
          <ac:spMkLst>
            <pc:docMk/>
            <pc:sldMk cId="549149508" sldId="513"/>
            <ac:spMk id="47" creationId="{578EE3CB-984E-67A5-F711-D76F7A459E25}"/>
          </ac:spMkLst>
        </pc:spChg>
        <pc:cxnChg chg="add del">
          <ac:chgData name="Jayasinghe D.T. it19075754" userId="S::it19075754@my.sliit.lk::0928ed96-6b6e-4465-a8f5-ae4f5c0fc376" providerId="AD" clId="Web-{D3F37BE0-FB9D-5359-DD15-968405FD2EA5}" dt="2022-05-23T07:11:56.282" v="107"/>
          <ac:cxnSpMkLst>
            <pc:docMk/>
            <pc:sldMk cId="549149508" sldId="513"/>
            <ac:cxnSpMk id="2" creationId="{539D20EF-901B-679A-8F42-AF921A3F61C1}"/>
          </ac:cxnSpMkLst>
        </pc:cxnChg>
        <pc:cxnChg chg="mod">
          <ac:chgData name="Jayasinghe D.T. it19075754" userId="S::it19075754@my.sliit.lk::0928ed96-6b6e-4465-a8f5-ae4f5c0fc376" providerId="AD" clId="Web-{D3F37BE0-FB9D-5359-DD15-968405FD2EA5}" dt="2022-05-23T07:11:31.063" v="105" actId="1076"/>
          <ac:cxnSpMkLst>
            <pc:docMk/>
            <pc:sldMk cId="549149508" sldId="513"/>
            <ac:cxnSpMk id="44" creationId="{8F7703FB-4A8D-3D78-CFE1-B7EFEDC335CB}"/>
          </ac:cxnSpMkLst>
        </pc:cxnChg>
        <pc:cxnChg chg="mod">
          <ac:chgData name="Jayasinghe D.T. it19075754" userId="S::it19075754@my.sliit.lk::0928ed96-6b6e-4465-a8f5-ae4f5c0fc376" providerId="AD" clId="Web-{D3F37BE0-FB9D-5359-DD15-968405FD2EA5}" dt="2022-05-23T07:11:14.437" v="103" actId="1076"/>
          <ac:cxnSpMkLst>
            <pc:docMk/>
            <pc:sldMk cId="549149508" sldId="513"/>
            <ac:cxnSpMk id="48" creationId="{231B67B2-E726-61B2-D7F2-10FE8F188E72}"/>
          </ac:cxnSpMkLst>
        </pc:cxnChg>
        <pc:cxnChg chg="mod">
          <ac:chgData name="Jayasinghe D.T. it19075754" userId="S::it19075754@my.sliit.lk::0928ed96-6b6e-4465-a8f5-ae4f5c0fc376" providerId="AD" clId="Web-{D3F37BE0-FB9D-5359-DD15-968405FD2EA5}" dt="2022-05-23T07:10:50.359" v="98" actId="1076"/>
          <ac:cxnSpMkLst>
            <pc:docMk/>
            <pc:sldMk cId="549149508" sldId="513"/>
            <ac:cxnSpMk id="49" creationId="{6707150D-3BCF-A71E-0F96-76289963E9BC}"/>
          </ac:cxnSpMkLst>
        </pc:cxnChg>
        <pc:cxnChg chg="mod">
          <ac:chgData name="Jayasinghe D.T. it19075754" userId="S::it19075754@my.sliit.lk::0928ed96-6b6e-4465-a8f5-ae4f5c0fc376" providerId="AD" clId="Web-{D3F37BE0-FB9D-5359-DD15-968405FD2EA5}" dt="2022-05-23T07:10:50.374" v="99" actId="1076"/>
          <ac:cxnSpMkLst>
            <pc:docMk/>
            <pc:sldMk cId="549149508" sldId="513"/>
            <ac:cxnSpMk id="50" creationId="{CF1AFA53-CF0B-3EFA-A155-AE0BBC1A81B7}"/>
          </ac:cxnSpMkLst>
        </pc:cxnChg>
      </pc:sldChg>
      <pc:sldChg chg="modSp">
        <pc:chgData name="Jayasinghe D.T. it19075754" userId="S::it19075754@my.sliit.lk::0928ed96-6b6e-4465-a8f5-ae4f5c0fc376" providerId="AD" clId="Web-{D3F37BE0-FB9D-5359-DD15-968405FD2EA5}" dt="2022-05-23T07:09:12.997" v="76"/>
        <pc:sldMkLst>
          <pc:docMk/>
          <pc:sldMk cId="518841831" sldId="520"/>
        </pc:sldMkLst>
        <pc:graphicFrameChg chg="mod modGraphic">
          <ac:chgData name="Jayasinghe D.T. it19075754" userId="S::it19075754@my.sliit.lk::0928ed96-6b6e-4465-a8f5-ae4f5c0fc376" providerId="AD" clId="Web-{D3F37BE0-FB9D-5359-DD15-968405FD2EA5}" dt="2022-05-23T07:09:12.997" v="76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  <pc:sldChg chg="modSp">
        <pc:chgData name="Jayasinghe D.T. it19075754" userId="S::it19075754@my.sliit.lk::0928ed96-6b6e-4465-a8f5-ae4f5c0fc376" providerId="AD" clId="Web-{D3F37BE0-FB9D-5359-DD15-968405FD2EA5}" dt="2022-05-23T07:10:40.952" v="94"/>
        <pc:sldMkLst>
          <pc:docMk/>
          <pc:sldMk cId="257918913" sldId="543"/>
        </pc:sldMkLst>
        <pc:spChg chg="mod">
          <ac:chgData name="Jayasinghe D.T. it19075754" userId="S::it19075754@my.sliit.lk::0928ed96-6b6e-4465-a8f5-ae4f5c0fc376" providerId="AD" clId="Web-{D3F37BE0-FB9D-5359-DD15-968405FD2EA5}" dt="2022-05-23T07:08:51.903" v="62" actId="14100"/>
          <ac:spMkLst>
            <pc:docMk/>
            <pc:sldMk cId="257918913" sldId="543"/>
            <ac:spMk id="7" creationId="{B207693F-892C-CA19-01B3-7CC2111A6B2F}"/>
          </ac:spMkLst>
        </pc:spChg>
        <pc:graphicFrameChg chg="mod modGraphic">
          <ac:chgData name="Jayasinghe D.T. it19075754" userId="S::it19075754@my.sliit.lk::0928ed96-6b6e-4465-a8f5-ae4f5c0fc376" providerId="AD" clId="Web-{D3F37BE0-FB9D-5359-DD15-968405FD2EA5}" dt="2022-05-23T07:10:40.952" v="94"/>
          <ac:graphicFrameMkLst>
            <pc:docMk/>
            <pc:sldMk cId="257918913" sldId="543"/>
            <ac:graphicFrameMk id="6" creationId="{2139D27C-99DD-062F-43B3-7D116431F53B}"/>
          </ac:graphicFrameMkLst>
        </pc:graphicFrameChg>
      </pc:sldChg>
    </pc:docChg>
  </pc:docChgLst>
  <pc:docChgLst>
    <pc:chgData name="Jayasinghe D.T. it19075754" userId="S::it19075754@my.sliit.lk::0928ed96-6b6e-4465-a8f5-ae4f5c0fc376" providerId="AD" clId="Web-{B11B42EA-410A-E50C-2236-8E8A218EA658}"/>
    <pc:docChg chg="modSld">
      <pc:chgData name="Jayasinghe D.T. it19075754" userId="S::it19075754@my.sliit.lk::0928ed96-6b6e-4465-a8f5-ae4f5c0fc376" providerId="AD" clId="Web-{B11B42EA-410A-E50C-2236-8E8A218EA658}" dt="2022-05-25T17:27:43.053" v="130"/>
      <pc:docMkLst>
        <pc:docMk/>
      </pc:docMkLst>
      <pc:sldChg chg="modSp">
        <pc:chgData name="Jayasinghe D.T. it19075754" userId="S::it19075754@my.sliit.lk::0928ed96-6b6e-4465-a8f5-ae4f5c0fc376" providerId="AD" clId="Web-{B11B42EA-410A-E50C-2236-8E8A218EA658}" dt="2022-05-25T10:41:05.468" v="5" actId="14100"/>
        <pc:sldMkLst>
          <pc:docMk/>
          <pc:sldMk cId="1073087918" sldId="355"/>
        </pc:sldMkLst>
        <pc:cxnChg chg="mod">
          <ac:chgData name="Jayasinghe D.T. it19075754" userId="S::it19075754@my.sliit.lk::0928ed96-6b6e-4465-a8f5-ae4f5c0fc376" providerId="AD" clId="Web-{B11B42EA-410A-E50C-2236-8E8A218EA658}" dt="2022-05-25T10:41:05.468" v="5" actId="14100"/>
          <ac:cxnSpMkLst>
            <pc:docMk/>
            <pc:sldMk cId="1073087918" sldId="355"/>
            <ac:cxnSpMk id="51" creationId="{6B25D8CD-D4CE-19F0-5380-91CA73F5E37D}"/>
          </ac:cxnSpMkLst>
        </pc:cxnChg>
        <pc:cxnChg chg="mod">
          <ac:chgData name="Jayasinghe D.T. it19075754" userId="S::it19075754@my.sliit.lk::0928ed96-6b6e-4465-a8f5-ae4f5c0fc376" providerId="AD" clId="Web-{B11B42EA-410A-E50C-2236-8E8A218EA658}" dt="2022-05-25T10:39:30.244" v="0" actId="14100"/>
          <ac:cxnSpMkLst>
            <pc:docMk/>
            <pc:sldMk cId="1073087918" sldId="355"/>
            <ac:cxnSpMk id="99" creationId="{9AA11831-875F-0F00-028A-271500DF56AB}"/>
          </ac:cxnSpMkLst>
        </pc:cxnChg>
      </pc:sldChg>
      <pc:sldChg chg="addSp">
        <pc:chgData name="Jayasinghe D.T. it19075754" userId="S::it19075754@my.sliit.lk::0928ed96-6b6e-4465-a8f5-ae4f5c0fc376" providerId="AD" clId="Web-{B11B42EA-410A-E50C-2236-8E8A218EA658}" dt="2022-05-25T17:27:43.053" v="130"/>
        <pc:sldMkLst>
          <pc:docMk/>
          <pc:sldMk cId="1858322254" sldId="482"/>
        </pc:sldMkLst>
        <pc:spChg chg="add">
          <ac:chgData name="Jayasinghe D.T. it19075754" userId="S::it19075754@my.sliit.lk::0928ed96-6b6e-4465-a8f5-ae4f5c0fc376" providerId="AD" clId="Web-{B11B42EA-410A-E50C-2236-8E8A218EA658}" dt="2022-05-25T17:27:43.053" v="130"/>
          <ac:spMkLst>
            <pc:docMk/>
            <pc:sldMk cId="1858322254" sldId="482"/>
            <ac:spMk id="2" creationId="{1CADB42E-C9B1-0855-66F1-2A47415EE7A3}"/>
          </ac:spMkLst>
        </pc:spChg>
      </pc:sldChg>
      <pc:sldChg chg="modSp">
        <pc:chgData name="Jayasinghe D.T. it19075754" userId="S::it19075754@my.sliit.lk::0928ed96-6b6e-4465-a8f5-ae4f5c0fc376" providerId="AD" clId="Web-{B11B42EA-410A-E50C-2236-8E8A218EA658}" dt="2022-05-25T15:14:06.793" v="129"/>
        <pc:sldMkLst>
          <pc:docMk/>
          <pc:sldMk cId="518841831" sldId="520"/>
        </pc:sldMkLst>
        <pc:graphicFrameChg chg="mod modGraphic">
          <ac:chgData name="Jayasinghe D.T. it19075754" userId="S::it19075754@my.sliit.lk::0928ed96-6b6e-4465-a8f5-ae4f5c0fc376" providerId="AD" clId="Web-{B11B42EA-410A-E50C-2236-8E8A218EA658}" dt="2022-05-25T15:14:06.793" v="129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</pc:docChg>
  </pc:docChgLst>
  <pc:docChgLst>
    <pc:chgData name="Hameed M.S. it19064932" userId="3d76a2f6-75c6-4402-8916-d849937538a5" providerId="ADAL" clId="{A6ED47FE-DBF6-4468-89E3-C6F404531CC3}"/>
    <pc:docChg chg="undo custSel addSld delSld modSld modSection">
      <pc:chgData name="Hameed M.S. it19064932" userId="3d76a2f6-75c6-4402-8916-d849937538a5" providerId="ADAL" clId="{A6ED47FE-DBF6-4468-89E3-C6F404531CC3}" dt="2022-06-02T05:15:28.155" v="5951" actId="27636"/>
      <pc:docMkLst>
        <pc:docMk/>
      </pc:docMkLst>
      <pc:sldChg chg="new">
        <pc:chgData name="Hameed M.S. it19064932" userId="3d76a2f6-75c6-4402-8916-d849937538a5" providerId="ADAL" clId="{A6ED47FE-DBF6-4468-89E3-C6F404531CC3}" dt="2022-05-22T07:58:10.039" v="400" actId="680"/>
        <pc:sldMkLst>
          <pc:docMk/>
          <pc:sldMk cId="2319782662" sldId="256"/>
        </pc:sldMkLst>
      </pc:sldChg>
      <pc:sldChg chg="del">
        <pc:chgData name="Hameed M.S. it19064932" userId="3d76a2f6-75c6-4402-8916-d849937538a5" providerId="ADAL" clId="{A6ED47FE-DBF6-4468-89E3-C6F404531CC3}" dt="2022-05-22T07:49:17.621" v="170" actId="2696"/>
        <pc:sldMkLst>
          <pc:docMk/>
          <pc:sldMk cId="2803564739" sldId="342"/>
        </pc:sldMkLst>
      </pc:sldChg>
      <pc:sldChg chg="modSp add del mod setBg">
        <pc:chgData name="Hameed M.S. it19064932" userId="3d76a2f6-75c6-4402-8916-d849937538a5" providerId="ADAL" clId="{A6ED47FE-DBF6-4468-89E3-C6F404531CC3}" dt="2022-05-23T19:58:50.581" v="5936" actId="47"/>
        <pc:sldMkLst>
          <pc:docMk/>
          <pc:sldMk cId="4277280656" sldId="342"/>
        </pc:sldMkLst>
        <pc:spChg chg="mod">
          <ac:chgData name="Hameed M.S. it19064932" userId="3d76a2f6-75c6-4402-8916-d849937538a5" providerId="ADAL" clId="{A6ED47FE-DBF6-4468-89E3-C6F404531CC3}" dt="2022-05-23T14:38:01.964" v="5826" actId="1076"/>
          <ac:spMkLst>
            <pc:docMk/>
            <pc:sldMk cId="4277280656" sldId="342"/>
            <ac:spMk id="8" creationId="{636D4C2E-673C-40B4-9007-10E7674DCE7B}"/>
          </ac:spMkLst>
        </pc:spChg>
        <pc:spChg chg="mod">
          <ac:chgData name="Hameed M.S. it19064932" userId="3d76a2f6-75c6-4402-8916-d849937538a5" providerId="ADAL" clId="{A6ED47FE-DBF6-4468-89E3-C6F404531CC3}" dt="2022-05-22T19:34:19.867" v="5255" actId="1076"/>
          <ac:spMkLst>
            <pc:docMk/>
            <pc:sldMk cId="4277280656" sldId="342"/>
            <ac:spMk id="18" creationId="{9A326628-08A3-4F34-84E4-AED15B4C6902}"/>
          </ac:spMkLst>
        </pc:spChg>
        <pc:spChg chg="mod">
          <ac:chgData name="Hameed M.S. it19064932" userId="3d76a2f6-75c6-4402-8916-d849937538a5" providerId="ADAL" clId="{A6ED47FE-DBF6-4468-89E3-C6F404531CC3}" dt="2022-05-23T14:38:08.284" v="5827" actId="20577"/>
          <ac:spMkLst>
            <pc:docMk/>
            <pc:sldMk cId="4277280656" sldId="342"/>
            <ac:spMk id="19" creationId="{5AF73B32-D841-4382-B3F2-EA200DFA335A}"/>
          </ac:spMkLst>
        </pc:spChg>
      </pc:sldChg>
      <pc:sldChg chg="modSp mod">
        <pc:chgData name="Hameed M.S. it19064932" userId="3d76a2f6-75c6-4402-8916-d849937538a5" providerId="ADAL" clId="{A6ED47FE-DBF6-4468-89E3-C6F404531CC3}" dt="2022-05-23T15:32:18.299" v="5874" actId="20577"/>
        <pc:sldMkLst>
          <pc:docMk/>
          <pc:sldMk cId="1860506983" sldId="347"/>
        </pc:sldMkLst>
        <pc:spChg chg="mod">
          <ac:chgData name="Hameed M.S. it19064932" userId="3d76a2f6-75c6-4402-8916-d849937538a5" providerId="ADAL" clId="{A6ED47FE-DBF6-4468-89E3-C6F404531CC3}" dt="2022-05-23T15:31:06.885" v="5856" actId="20577"/>
          <ac:spMkLst>
            <pc:docMk/>
            <pc:sldMk cId="1860506983" sldId="347"/>
            <ac:spMk id="2" creationId="{13785EEC-B2E4-DA34-8F17-1FB879507F7A}"/>
          </ac:spMkLst>
        </pc:spChg>
        <pc:spChg chg="mod">
          <ac:chgData name="Hameed M.S. it19064932" userId="3d76a2f6-75c6-4402-8916-d849937538a5" providerId="ADAL" clId="{A6ED47FE-DBF6-4468-89E3-C6F404531CC3}" dt="2022-05-23T15:30:23.061" v="5835" actId="20577"/>
          <ac:spMkLst>
            <pc:docMk/>
            <pc:sldMk cId="1860506983" sldId="347"/>
            <ac:spMk id="9" creationId="{189014DC-38BC-DD98-CCCE-70510BC8B21E}"/>
          </ac:spMkLst>
        </pc:spChg>
        <pc:spChg chg="mod">
          <ac:chgData name="Hameed M.S. it19064932" userId="3d76a2f6-75c6-4402-8916-d849937538a5" providerId="ADAL" clId="{A6ED47FE-DBF6-4468-89E3-C6F404531CC3}" dt="2022-05-23T15:31:10.539" v="5859" actId="20577"/>
          <ac:spMkLst>
            <pc:docMk/>
            <pc:sldMk cId="1860506983" sldId="347"/>
            <ac:spMk id="10" creationId="{4D74EF17-D10F-82CC-B53B-21215B679775}"/>
          </ac:spMkLst>
        </pc:spChg>
        <pc:spChg chg="mod">
          <ac:chgData name="Hameed M.S. it19064932" userId="3d76a2f6-75c6-4402-8916-d849937538a5" providerId="ADAL" clId="{A6ED47FE-DBF6-4468-89E3-C6F404531CC3}" dt="2022-05-23T15:32:18.299" v="5874" actId="20577"/>
          <ac:spMkLst>
            <pc:docMk/>
            <pc:sldMk cId="1860506983" sldId="347"/>
            <ac:spMk id="11" creationId="{58632FE0-5E10-4E2D-9570-FCBA17E1C591}"/>
          </ac:spMkLst>
        </pc:spChg>
      </pc:sldChg>
      <pc:sldChg chg="delSp modSp mod">
        <pc:chgData name="Hameed M.S. it19064932" userId="3d76a2f6-75c6-4402-8916-d849937538a5" providerId="ADAL" clId="{A6ED47FE-DBF6-4468-89E3-C6F404531CC3}" dt="2022-06-02T05:15:28.155" v="5951" actId="27636"/>
        <pc:sldMkLst>
          <pc:docMk/>
          <pc:sldMk cId="679630854" sldId="348"/>
        </pc:sldMkLst>
        <pc:spChg chg="mod">
          <ac:chgData name="Hameed M.S. it19064932" userId="3d76a2f6-75c6-4402-8916-d849937538a5" providerId="ADAL" clId="{A6ED47FE-DBF6-4468-89E3-C6F404531CC3}" dt="2022-06-02T05:15:28.155" v="5951" actId="27636"/>
          <ac:spMkLst>
            <pc:docMk/>
            <pc:sldMk cId="679630854" sldId="348"/>
            <ac:spMk id="5" creationId="{614B3B4A-41E3-4B99-A856-54ACF5CCFFEF}"/>
          </ac:spMkLst>
        </pc:spChg>
        <pc:spChg chg="mod topLvl">
          <ac:chgData name="Hameed M.S. it19064932" userId="3d76a2f6-75c6-4402-8916-d849937538a5" providerId="ADAL" clId="{A6ED47FE-DBF6-4468-89E3-C6F404531CC3}" dt="2022-05-23T16:27:58.404" v="5881" actId="165"/>
          <ac:spMkLst>
            <pc:docMk/>
            <pc:sldMk cId="679630854" sldId="348"/>
            <ac:spMk id="39" creationId="{4EE5E459-05F6-18DA-8C61-756568C778C1}"/>
          </ac:spMkLst>
        </pc:spChg>
        <pc:spChg chg="mod topLvl">
          <ac:chgData name="Hameed M.S. it19064932" userId="3d76a2f6-75c6-4402-8916-d849937538a5" providerId="ADAL" clId="{A6ED47FE-DBF6-4468-89E3-C6F404531CC3}" dt="2022-05-23T16:27:58.404" v="5881" actId="165"/>
          <ac:spMkLst>
            <pc:docMk/>
            <pc:sldMk cId="679630854" sldId="348"/>
            <ac:spMk id="40" creationId="{5417D430-6876-3457-C52D-E704A47345FA}"/>
          </ac:spMkLst>
        </pc:spChg>
        <pc:spChg chg="mod topLvl">
          <ac:chgData name="Hameed M.S. it19064932" userId="3d76a2f6-75c6-4402-8916-d849937538a5" providerId="ADAL" clId="{A6ED47FE-DBF6-4468-89E3-C6F404531CC3}" dt="2022-05-23T16:27:58.404" v="5881" actId="165"/>
          <ac:spMkLst>
            <pc:docMk/>
            <pc:sldMk cId="679630854" sldId="348"/>
            <ac:spMk id="41" creationId="{A5A367CD-1040-3ED3-3765-8ED669C7CFB7}"/>
          </ac:spMkLst>
        </pc:spChg>
        <pc:spChg chg="mod topLvl">
          <ac:chgData name="Hameed M.S. it19064932" userId="3d76a2f6-75c6-4402-8916-d849937538a5" providerId="ADAL" clId="{A6ED47FE-DBF6-4468-89E3-C6F404531CC3}" dt="2022-05-23T16:28:50.314" v="5898" actId="20577"/>
          <ac:spMkLst>
            <pc:docMk/>
            <pc:sldMk cId="679630854" sldId="348"/>
            <ac:spMk id="42" creationId="{8EDAE6D8-0EF5-0803-E698-5B431A7C45B0}"/>
          </ac:spMkLst>
        </pc:spChg>
        <pc:spChg chg="mod topLvl">
          <ac:chgData name="Hameed M.S. it19064932" userId="3d76a2f6-75c6-4402-8916-d849937538a5" providerId="ADAL" clId="{A6ED47FE-DBF6-4468-89E3-C6F404531CC3}" dt="2022-05-23T16:29:25.103" v="5913" actId="14100"/>
          <ac:spMkLst>
            <pc:docMk/>
            <pc:sldMk cId="679630854" sldId="348"/>
            <ac:spMk id="44" creationId="{890B3FBC-5949-4B31-A8D4-BAB1D9757236}"/>
          </ac:spMkLst>
        </pc:spChg>
        <pc:spChg chg="mod topLvl">
          <ac:chgData name="Hameed M.S. it19064932" userId="3d76a2f6-75c6-4402-8916-d849937538a5" providerId="ADAL" clId="{A6ED47FE-DBF6-4468-89E3-C6F404531CC3}" dt="2022-05-23T16:29:42.705" v="5920" actId="20577"/>
          <ac:spMkLst>
            <pc:docMk/>
            <pc:sldMk cId="679630854" sldId="348"/>
            <ac:spMk id="45" creationId="{C7519061-43C9-9BD1-8428-E05E48780978}"/>
          </ac:spMkLst>
        </pc:spChg>
        <pc:spChg chg="mod">
          <ac:chgData name="Hameed M.S. it19064932" userId="3d76a2f6-75c6-4402-8916-d849937538a5" providerId="ADAL" clId="{A6ED47FE-DBF6-4468-89E3-C6F404531CC3}" dt="2022-05-23T17:48:19.010" v="5934" actId="207"/>
          <ac:spMkLst>
            <pc:docMk/>
            <pc:sldMk cId="679630854" sldId="348"/>
            <ac:spMk id="75" creationId="{9A004815-3689-C1C4-D999-B36D1EA5D527}"/>
          </ac:spMkLst>
        </pc:spChg>
        <pc:spChg chg="mod">
          <ac:chgData name="Hameed M.S. it19064932" userId="3d76a2f6-75c6-4402-8916-d849937538a5" providerId="ADAL" clId="{A6ED47FE-DBF6-4468-89E3-C6F404531CC3}" dt="2022-05-23T16:26:46.770" v="5875" actId="207"/>
          <ac:spMkLst>
            <pc:docMk/>
            <pc:sldMk cId="679630854" sldId="348"/>
            <ac:spMk id="76" creationId="{4B01BACD-3620-5C5D-8472-F9D900F00304}"/>
          </ac:spMkLst>
        </pc:spChg>
        <pc:spChg chg="mod">
          <ac:chgData name="Hameed M.S. it19064932" userId="3d76a2f6-75c6-4402-8916-d849937538a5" providerId="ADAL" clId="{A6ED47FE-DBF6-4468-89E3-C6F404531CC3}" dt="2022-05-23T17:38:49.685" v="5926" actId="20577"/>
          <ac:spMkLst>
            <pc:docMk/>
            <pc:sldMk cId="679630854" sldId="348"/>
            <ac:spMk id="82" creationId="{2F25DF63-6E19-52F9-D77B-11C254A7B4DA}"/>
          </ac:spMkLst>
        </pc:spChg>
        <pc:spChg chg="mod">
          <ac:chgData name="Hameed M.S. it19064932" userId="3d76a2f6-75c6-4402-8916-d849937538a5" providerId="ADAL" clId="{A6ED47FE-DBF6-4468-89E3-C6F404531CC3}" dt="2022-05-23T17:39:03.563" v="5927" actId="20577"/>
          <ac:spMkLst>
            <pc:docMk/>
            <pc:sldMk cId="679630854" sldId="348"/>
            <ac:spMk id="83" creationId="{46F4B388-CC7F-D938-B377-5846A25E56A2}"/>
          </ac:spMkLst>
        </pc:spChg>
        <pc:spChg chg="mod">
          <ac:chgData name="Hameed M.S. it19064932" userId="3d76a2f6-75c6-4402-8916-d849937538a5" providerId="ADAL" clId="{A6ED47FE-DBF6-4468-89E3-C6F404531CC3}" dt="2022-05-23T17:39:10.003" v="5933" actId="20577"/>
          <ac:spMkLst>
            <pc:docMk/>
            <pc:sldMk cId="679630854" sldId="348"/>
            <ac:spMk id="84" creationId="{A27734A2-90E1-4836-BF79-AA32B1B2FEF6}"/>
          </ac:spMkLst>
        </pc:spChg>
        <pc:grpChg chg="del mod">
          <ac:chgData name="Hameed M.S. it19064932" userId="3d76a2f6-75c6-4402-8916-d849937538a5" providerId="ADAL" clId="{A6ED47FE-DBF6-4468-89E3-C6F404531CC3}" dt="2022-05-23T16:27:58.404" v="5881" actId="165"/>
          <ac:grpSpMkLst>
            <pc:docMk/>
            <pc:sldMk cId="679630854" sldId="348"/>
            <ac:grpSpMk id="2" creationId="{CA9827E0-92DE-6079-3564-1F5EC1DFE26C}"/>
          </ac:grpSpMkLst>
        </pc:grpChg>
      </pc:sldChg>
      <pc:sldChg chg="modSp mod">
        <pc:chgData name="Hameed M.S. it19064932" userId="3d76a2f6-75c6-4402-8916-d849937538a5" providerId="ADAL" clId="{A6ED47FE-DBF6-4468-89E3-C6F404531CC3}" dt="2022-06-02T05:15:28.125" v="5948" actId="27636"/>
        <pc:sldMkLst>
          <pc:docMk/>
          <pc:sldMk cId="2805459975" sldId="354"/>
        </pc:sldMkLst>
        <pc:spChg chg="mod">
          <ac:chgData name="Hameed M.S. it19064932" userId="3d76a2f6-75c6-4402-8916-d849937538a5" providerId="ADAL" clId="{A6ED47FE-DBF6-4468-89E3-C6F404531CC3}" dt="2022-06-02T05:15:28.125" v="5948" actId="27636"/>
          <ac:spMkLst>
            <pc:docMk/>
            <pc:sldMk cId="2805459975" sldId="354"/>
            <ac:spMk id="3" creationId="{7EBE3555-8168-4DEE-B3B9-3186A75E168A}"/>
          </ac:spMkLst>
        </pc:spChg>
      </pc:sldChg>
      <pc:sldChg chg="modSp mod">
        <pc:chgData name="Hameed M.S. it19064932" userId="3d76a2f6-75c6-4402-8916-d849937538a5" providerId="ADAL" clId="{A6ED47FE-DBF6-4468-89E3-C6F404531CC3}" dt="2022-05-23T07:06:31.019" v="5554" actId="27636"/>
        <pc:sldMkLst>
          <pc:docMk/>
          <pc:sldMk cId="3489670599" sldId="416"/>
        </pc:sldMkLst>
        <pc:spChg chg="mod">
          <ac:chgData name="Hameed M.S. it19064932" userId="3d76a2f6-75c6-4402-8916-d849937538a5" providerId="ADAL" clId="{A6ED47FE-DBF6-4468-89E3-C6F404531CC3}" dt="2022-05-23T07:06:30.999" v="5553" actId="27636"/>
          <ac:spMkLst>
            <pc:docMk/>
            <pc:sldMk cId="3489670599" sldId="416"/>
            <ac:spMk id="21" creationId="{9415E391-A1D3-4880-B671-12F44F73BE60}"/>
          </ac:spMkLst>
        </pc:spChg>
        <pc:spChg chg="mod">
          <ac:chgData name="Hameed M.S. it19064932" userId="3d76a2f6-75c6-4402-8916-d849937538a5" providerId="ADAL" clId="{A6ED47FE-DBF6-4468-89E3-C6F404531CC3}" dt="2022-05-23T07:06:31.019" v="5554" actId="27636"/>
          <ac:spMkLst>
            <pc:docMk/>
            <pc:sldMk cId="3489670599" sldId="416"/>
            <ac:spMk id="41" creationId="{449881E3-497F-4B23-872A-4DBD76940413}"/>
          </ac:spMkLst>
        </pc:spChg>
      </pc:sldChg>
      <pc:sldChg chg="modSp del mod">
        <pc:chgData name="Hameed M.S. it19064932" userId="3d76a2f6-75c6-4402-8916-d849937538a5" providerId="ADAL" clId="{A6ED47FE-DBF6-4468-89E3-C6F404531CC3}" dt="2022-05-22T19:14:44.942" v="5228" actId="47"/>
        <pc:sldMkLst>
          <pc:docMk/>
          <pc:sldMk cId="186858189" sldId="439"/>
        </pc:sldMkLst>
        <pc:graphicFrameChg chg="mod modGraphic">
          <ac:chgData name="Hameed M.S. it19064932" userId="3d76a2f6-75c6-4402-8916-d849937538a5" providerId="ADAL" clId="{A6ED47FE-DBF6-4468-89E3-C6F404531CC3}" dt="2022-05-22T19:07:20.986" v="5227" actId="20577"/>
          <ac:graphicFrameMkLst>
            <pc:docMk/>
            <pc:sldMk cId="186858189" sldId="439"/>
            <ac:graphicFrameMk id="4" creationId="{E3900169-D0F5-4CD1-A1A8-1FD68104A151}"/>
          </ac:graphicFrameMkLst>
        </pc:graphicFrameChg>
      </pc:sldChg>
      <pc:sldChg chg="del">
        <pc:chgData name="Hameed M.S. it19064932" userId="3d76a2f6-75c6-4402-8916-d849937538a5" providerId="ADAL" clId="{A6ED47FE-DBF6-4468-89E3-C6F404531CC3}" dt="2022-05-22T19:14:48.183" v="5229" actId="47"/>
        <pc:sldMkLst>
          <pc:docMk/>
          <pc:sldMk cId="1069713062" sldId="441"/>
        </pc:sldMkLst>
      </pc:sldChg>
      <pc:sldChg chg="del">
        <pc:chgData name="Hameed M.S. it19064932" userId="3d76a2f6-75c6-4402-8916-d849937538a5" providerId="ADAL" clId="{A6ED47FE-DBF6-4468-89E3-C6F404531CC3}" dt="2022-05-22T07:49:38.276" v="172" actId="47"/>
        <pc:sldMkLst>
          <pc:docMk/>
          <pc:sldMk cId="3072267340" sldId="444"/>
        </pc:sldMkLst>
      </pc:sldChg>
      <pc:sldChg chg="modSp del mod">
        <pc:chgData name="Hameed M.S. it19064932" userId="3d76a2f6-75c6-4402-8916-d849937538a5" providerId="ADAL" clId="{A6ED47FE-DBF6-4468-89E3-C6F404531CC3}" dt="2022-05-22T09:55:37.745" v="2526" actId="47"/>
        <pc:sldMkLst>
          <pc:docMk/>
          <pc:sldMk cId="4052049839" sldId="449"/>
        </pc:sldMkLst>
        <pc:graphicFrameChg chg="mod modGraphic">
          <ac:chgData name="Hameed M.S. it19064932" userId="3d76a2f6-75c6-4402-8916-d849937538a5" providerId="ADAL" clId="{A6ED47FE-DBF6-4468-89E3-C6F404531CC3}" dt="2022-05-22T08:55:39.412" v="1881"/>
          <ac:graphicFrameMkLst>
            <pc:docMk/>
            <pc:sldMk cId="4052049839" sldId="449"/>
            <ac:graphicFrameMk id="17" creationId="{E07E375B-92B9-4D64-B30D-200FE985273D}"/>
          </ac:graphicFrameMkLst>
        </pc:graphicFrameChg>
      </pc:sldChg>
      <pc:sldChg chg="del">
        <pc:chgData name="Hameed M.S. it19064932" userId="3d76a2f6-75c6-4402-8916-d849937538a5" providerId="ADAL" clId="{A6ED47FE-DBF6-4468-89E3-C6F404531CC3}" dt="2022-05-22T07:50:29.989" v="207" actId="2696"/>
        <pc:sldMkLst>
          <pc:docMk/>
          <pc:sldMk cId="312965551" sldId="452"/>
        </pc:sldMkLst>
      </pc:sldChg>
      <pc:sldChg chg="add del">
        <pc:chgData name="Hameed M.S. it19064932" userId="3d76a2f6-75c6-4402-8916-d849937538a5" providerId="ADAL" clId="{A6ED47FE-DBF6-4468-89E3-C6F404531CC3}" dt="2022-05-22T16:20:29.592" v="3108" actId="47"/>
        <pc:sldMkLst>
          <pc:docMk/>
          <pc:sldMk cId="3145517316" sldId="452"/>
        </pc:sldMkLst>
      </pc:sldChg>
      <pc:sldChg chg="del">
        <pc:chgData name="Hameed M.S. it19064932" userId="3d76a2f6-75c6-4402-8916-d849937538a5" providerId="ADAL" clId="{A6ED47FE-DBF6-4468-89E3-C6F404531CC3}" dt="2022-05-22T07:53:33.944" v="209" actId="2696"/>
        <pc:sldMkLst>
          <pc:docMk/>
          <pc:sldMk cId="608894259" sldId="462"/>
        </pc:sldMkLst>
      </pc:sldChg>
      <pc:sldChg chg="add del">
        <pc:chgData name="Hameed M.S. it19064932" userId="3d76a2f6-75c6-4402-8916-d849937538a5" providerId="ADAL" clId="{A6ED47FE-DBF6-4468-89E3-C6F404531CC3}" dt="2022-05-22T18:20:47.745" v="5084" actId="47"/>
        <pc:sldMkLst>
          <pc:docMk/>
          <pc:sldMk cId="1761124698" sldId="462"/>
        </pc:sldMkLst>
      </pc:sldChg>
      <pc:sldChg chg="modSp add mod">
        <pc:chgData name="Hameed M.S. it19064932" userId="3d76a2f6-75c6-4402-8916-d849937538a5" providerId="ADAL" clId="{A6ED47FE-DBF6-4468-89E3-C6F404531CC3}" dt="2022-05-22T18:05:53.069" v="4922" actId="1076"/>
        <pc:sldMkLst>
          <pc:docMk/>
          <pc:sldMk cId="3725979184" sldId="463"/>
        </pc:sldMkLst>
        <pc:spChg chg="mod">
          <ac:chgData name="Hameed M.S. it19064932" userId="3d76a2f6-75c6-4402-8916-d849937538a5" providerId="ADAL" clId="{A6ED47FE-DBF6-4468-89E3-C6F404531CC3}" dt="2022-05-22T18:05:53.069" v="4922" actId="1076"/>
          <ac:spMkLst>
            <pc:docMk/>
            <pc:sldMk cId="3725979184" sldId="463"/>
            <ac:spMk id="28" creationId="{3A80C052-71FD-4200-BD45-27446D445534}"/>
          </ac:spMkLst>
        </pc:spChg>
        <pc:picChg chg="mod">
          <ac:chgData name="Hameed M.S. it19064932" userId="3d76a2f6-75c6-4402-8916-d849937538a5" providerId="ADAL" clId="{A6ED47FE-DBF6-4468-89E3-C6F404531CC3}" dt="2022-05-22T18:05:53.069" v="4922" actId="1076"/>
          <ac:picMkLst>
            <pc:docMk/>
            <pc:sldMk cId="3725979184" sldId="463"/>
            <ac:picMk id="23" creationId="{0E655C73-9A01-435E-A627-1C38F6F74F8D}"/>
          </ac:picMkLst>
        </pc:picChg>
      </pc:sldChg>
      <pc:sldChg chg="del">
        <pc:chgData name="Hameed M.S. it19064932" userId="3d76a2f6-75c6-4402-8916-d849937538a5" providerId="ADAL" clId="{A6ED47FE-DBF6-4468-89E3-C6F404531CC3}" dt="2022-05-22T07:53:33.944" v="209" actId="2696"/>
        <pc:sldMkLst>
          <pc:docMk/>
          <pc:sldMk cId="3969917628" sldId="463"/>
        </pc:sldMkLst>
      </pc:sldChg>
      <pc:sldChg chg="del">
        <pc:chgData name="Hameed M.S. it19064932" userId="3d76a2f6-75c6-4402-8916-d849937538a5" providerId="ADAL" clId="{A6ED47FE-DBF6-4468-89E3-C6F404531CC3}" dt="2022-05-22T07:53:33.944" v="209" actId="2696"/>
        <pc:sldMkLst>
          <pc:docMk/>
          <pc:sldMk cId="3971048274" sldId="467"/>
        </pc:sldMkLst>
      </pc:sldChg>
      <pc:sldChg chg="add del">
        <pc:chgData name="Hameed M.S. it19064932" userId="3d76a2f6-75c6-4402-8916-d849937538a5" providerId="ADAL" clId="{A6ED47FE-DBF6-4468-89E3-C6F404531CC3}" dt="2022-05-22T18:31:10.772" v="5161" actId="47"/>
        <pc:sldMkLst>
          <pc:docMk/>
          <pc:sldMk cId="4022123183" sldId="467"/>
        </pc:sldMkLst>
      </pc:sldChg>
      <pc:sldChg chg="del">
        <pc:chgData name="Hameed M.S. it19064932" userId="3d76a2f6-75c6-4402-8916-d849937538a5" providerId="ADAL" clId="{A6ED47FE-DBF6-4468-89E3-C6F404531CC3}" dt="2022-05-22T07:53:33.944" v="209" actId="2696"/>
        <pc:sldMkLst>
          <pc:docMk/>
          <pc:sldMk cId="542798051" sldId="470"/>
        </pc:sldMkLst>
      </pc:sldChg>
      <pc:sldChg chg="add">
        <pc:chgData name="Hameed M.S. it19064932" userId="3d76a2f6-75c6-4402-8916-d849937538a5" providerId="ADAL" clId="{A6ED47FE-DBF6-4468-89E3-C6F404531CC3}" dt="2022-05-22T07:53:37.843" v="210"/>
        <pc:sldMkLst>
          <pc:docMk/>
          <pc:sldMk cId="559874452" sldId="470"/>
        </pc:sldMkLst>
      </pc:sldChg>
      <pc:sldChg chg="add">
        <pc:chgData name="Hameed M.S. it19064932" userId="3d76a2f6-75c6-4402-8916-d849937538a5" providerId="ADAL" clId="{A6ED47FE-DBF6-4468-89E3-C6F404531CC3}" dt="2022-05-25T17:52:47.521" v="5946"/>
        <pc:sldMkLst>
          <pc:docMk/>
          <pc:sldMk cId="234384313" sldId="476"/>
        </pc:sldMkLst>
      </pc:sldChg>
      <pc:sldChg chg="del">
        <pc:chgData name="Hameed M.S. it19064932" userId="3d76a2f6-75c6-4402-8916-d849937538a5" providerId="ADAL" clId="{A6ED47FE-DBF6-4468-89E3-C6F404531CC3}" dt="2022-05-25T17:52:42.870" v="5945" actId="2696"/>
        <pc:sldMkLst>
          <pc:docMk/>
          <pc:sldMk cId="3005397382" sldId="476"/>
        </pc:sldMkLst>
      </pc:sldChg>
      <pc:sldChg chg="del">
        <pc:chgData name="Hameed M.S. it19064932" userId="3d76a2f6-75c6-4402-8916-d849937538a5" providerId="ADAL" clId="{A6ED47FE-DBF6-4468-89E3-C6F404531CC3}" dt="2022-05-23T19:58:48.443" v="5935" actId="47"/>
        <pc:sldMkLst>
          <pc:docMk/>
          <pc:sldMk cId="2607625175" sldId="480"/>
        </pc:sldMkLst>
      </pc:sldChg>
      <pc:sldChg chg="del">
        <pc:chgData name="Hameed M.S. it19064932" userId="3d76a2f6-75c6-4402-8916-d849937538a5" providerId="ADAL" clId="{A6ED47FE-DBF6-4468-89E3-C6F404531CC3}" dt="2022-05-22T20:05:06.371" v="5258" actId="47"/>
        <pc:sldMkLst>
          <pc:docMk/>
          <pc:sldMk cId="3118830870" sldId="487"/>
        </pc:sldMkLst>
      </pc:sldChg>
      <pc:sldChg chg="addSp delSp modSp mod">
        <pc:chgData name="Hameed M.S. it19064932" userId="3d76a2f6-75c6-4402-8916-d849937538a5" providerId="ADAL" clId="{A6ED47FE-DBF6-4468-89E3-C6F404531CC3}" dt="2022-05-22T08:40:05.660" v="1545" actId="1037"/>
        <pc:sldMkLst>
          <pc:docMk/>
          <pc:sldMk cId="2784174177" sldId="494"/>
        </pc:sldMkLst>
        <pc:spChg chg="add mod ord">
          <ac:chgData name="Hameed M.S. it19064932" userId="3d76a2f6-75c6-4402-8916-d849937538a5" providerId="ADAL" clId="{A6ED47FE-DBF6-4468-89E3-C6F404531CC3}" dt="2022-05-22T06:39:04.431" v="158" actId="207"/>
          <ac:spMkLst>
            <pc:docMk/>
            <pc:sldMk cId="2784174177" sldId="494"/>
            <ac:spMk id="3" creationId="{195DF843-9BDD-12C6-1494-B580E9EAFA86}"/>
          </ac:spMkLst>
        </pc:spChg>
        <pc:spChg chg="mod">
          <ac:chgData name="Hameed M.S. it19064932" userId="3d76a2f6-75c6-4402-8916-d849937538a5" providerId="ADAL" clId="{A6ED47FE-DBF6-4468-89E3-C6F404531CC3}" dt="2022-05-22T06:26:00.365" v="5" actId="1076"/>
          <ac:spMkLst>
            <pc:docMk/>
            <pc:sldMk cId="2784174177" sldId="494"/>
            <ac:spMk id="7" creationId="{C6BBA8D3-02E6-0680-223F-70864D00BD26}"/>
          </ac:spMkLst>
        </pc:spChg>
        <pc:spChg chg="mod">
          <ac:chgData name="Hameed M.S. it19064932" userId="3d76a2f6-75c6-4402-8916-d849937538a5" providerId="ADAL" clId="{A6ED47FE-DBF6-4468-89E3-C6F404531CC3}" dt="2022-05-22T06:25:40.728" v="3" actId="1035"/>
          <ac:spMkLst>
            <pc:docMk/>
            <pc:sldMk cId="2784174177" sldId="494"/>
            <ac:spMk id="9" creationId="{CFDB1B3B-8E86-F54E-F454-E8DAE6DAF260}"/>
          </ac:spMkLst>
        </pc:spChg>
        <pc:spChg chg="add mod">
          <ac:chgData name="Hameed M.S. it19064932" userId="3d76a2f6-75c6-4402-8916-d849937538a5" providerId="ADAL" clId="{A6ED47FE-DBF6-4468-89E3-C6F404531CC3}" dt="2022-05-22T07:54:38.026" v="211" actId="339"/>
          <ac:spMkLst>
            <pc:docMk/>
            <pc:sldMk cId="2784174177" sldId="494"/>
            <ac:spMk id="11" creationId="{31DFE915-F7DC-5AEA-94D7-EFBCAC939064}"/>
          </ac:spMkLst>
        </pc:spChg>
        <pc:spChg chg="add mod">
          <ac:chgData name="Hameed M.S. it19064932" userId="3d76a2f6-75c6-4402-8916-d849937538a5" providerId="ADAL" clId="{A6ED47FE-DBF6-4468-89E3-C6F404531CC3}" dt="2022-05-22T06:39:44.487" v="163" actId="1036"/>
          <ac:spMkLst>
            <pc:docMk/>
            <pc:sldMk cId="2784174177" sldId="494"/>
            <ac:spMk id="12" creationId="{55242755-6521-4305-7364-69391992BE51}"/>
          </ac:spMkLst>
        </pc:spChg>
        <pc:spChg chg="add mod">
          <ac:chgData name="Hameed M.S. it19064932" userId="3d76a2f6-75c6-4402-8916-d849937538a5" providerId="ADAL" clId="{A6ED47FE-DBF6-4468-89E3-C6F404531CC3}" dt="2022-05-22T07:54:49.961" v="212" actId="339"/>
          <ac:spMkLst>
            <pc:docMk/>
            <pc:sldMk cId="2784174177" sldId="494"/>
            <ac:spMk id="13" creationId="{0F816666-0B1A-66FF-2F8E-94A206563751}"/>
          </ac:spMkLst>
        </pc:spChg>
        <pc:spChg chg="add mod">
          <ac:chgData name="Hameed M.S. it19064932" userId="3d76a2f6-75c6-4402-8916-d849937538a5" providerId="ADAL" clId="{A6ED47FE-DBF6-4468-89E3-C6F404531CC3}" dt="2022-05-22T06:39:47.355" v="164" actId="1036"/>
          <ac:spMkLst>
            <pc:docMk/>
            <pc:sldMk cId="2784174177" sldId="494"/>
            <ac:spMk id="14" creationId="{251D6A6E-B0FB-7E2F-E346-83ACC4642CDB}"/>
          </ac:spMkLst>
        </pc:spChg>
        <pc:spChg chg="add mod">
          <ac:chgData name="Hameed M.S. it19064932" userId="3d76a2f6-75c6-4402-8916-d849937538a5" providerId="ADAL" clId="{A6ED47FE-DBF6-4468-89E3-C6F404531CC3}" dt="2022-05-22T07:54:57.760" v="213" actId="339"/>
          <ac:spMkLst>
            <pc:docMk/>
            <pc:sldMk cId="2784174177" sldId="494"/>
            <ac:spMk id="15" creationId="{791279E0-A838-B1D4-73D5-FE0F90187F76}"/>
          </ac:spMkLst>
        </pc:spChg>
        <pc:spChg chg="add mod">
          <ac:chgData name="Hameed M.S. it19064932" userId="3d76a2f6-75c6-4402-8916-d849937538a5" providerId="ADAL" clId="{A6ED47FE-DBF6-4468-89E3-C6F404531CC3}" dt="2022-05-22T06:39:49.582" v="165" actId="1036"/>
          <ac:spMkLst>
            <pc:docMk/>
            <pc:sldMk cId="2784174177" sldId="494"/>
            <ac:spMk id="16" creationId="{4678DEE5-F7A5-959E-C1F7-D4C83B4C18EF}"/>
          </ac:spMkLst>
        </pc:spChg>
        <pc:spChg chg="add mod">
          <ac:chgData name="Hameed M.S. it19064932" userId="3d76a2f6-75c6-4402-8916-d849937538a5" providerId="ADAL" clId="{A6ED47FE-DBF6-4468-89E3-C6F404531CC3}" dt="2022-05-22T07:55:04.461" v="214" actId="339"/>
          <ac:spMkLst>
            <pc:docMk/>
            <pc:sldMk cId="2784174177" sldId="494"/>
            <ac:spMk id="17" creationId="{6CF6A237-759C-CA07-8031-431238D0F454}"/>
          </ac:spMkLst>
        </pc:spChg>
        <pc:spChg chg="add mod">
          <ac:chgData name="Hameed M.S. it19064932" userId="3d76a2f6-75c6-4402-8916-d849937538a5" providerId="ADAL" clId="{A6ED47FE-DBF6-4468-89E3-C6F404531CC3}" dt="2022-05-22T06:39:53.196" v="166" actId="1036"/>
          <ac:spMkLst>
            <pc:docMk/>
            <pc:sldMk cId="2784174177" sldId="494"/>
            <ac:spMk id="18" creationId="{F6BB68DA-D291-33F1-9BCF-57BA607E1464}"/>
          </ac:spMkLst>
        </pc:spChg>
        <pc:spChg chg="add del mod">
          <ac:chgData name="Hameed M.S. it19064932" userId="3d76a2f6-75c6-4402-8916-d849937538a5" providerId="ADAL" clId="{A6ED47FE-DBF6-4468-89E3-C6F404531CC3}" dt="2022-05-22T06:29:58.572" v="108" actId="478"/>
          <ac:spMkLst>
            <pc:docMk/>
            <pc:sldMk cId="2784174177" sldId="494"/>
            <ac:spMk id="19" creationId="{04871CC1-C6CD-3423-908E-4BAFB7446FFF}"/>
          </ac:spMkLst>
        </pc:spChg>
        <pc:spChg chg="add del mod">
          <ac:chgData name="Hameed M.S. it19064932" userId="3d76a2f6-75c6-4402-8916-d849937538a5" providerId="ADAL" clId="{A6ED47FE-DBF6-4468-89E3-C6F404531CC3}" dt="2022-05-22T06:29:58.572" v="108" actId="478"/>
          <ac:spMkLst>
            <pc:docMk/>
            <pc:sldMk cId="2784174177" sldId="494"/>
            <ac:spMk id="20" creationId="{8A52ED5E-5E7C-115C-4004-35D46FF20F60}"/>
          </ac:spMkLst>
        </pc:spChg>
        <pc:spChg chg="add del mod">
          <ac:chgData name="Hameed M.S. it19064932" userId="3d76a2f6-75c6-4402-8916-d849937538a5" providerId="ADAL" clId="{A6ED47FE-DBF6-4468-89E3-C6F404531CC3}" dt="2022-05-22T06:30:42.625" v="116" actId="478"/>
          <ac:spMkLst>
            <pc:docMk/>
            <pc:sldMk cId="2784174177" sldId="494"/>
            <ac:spMk id="21" creationId="{961E4922-D1D7-7900-5E43-46B2993EFB81}"/>
          </ac:spMkLst>
        </pc:spChg>
        <pc:spChg chg="add del mod">
          <ac:chgData name="Hameed M.S. it19064932" userId="3d76a2f6-75c6-4402-8916-d849937538a5" providerId="ADAL" clId="{A6ED47FE-DBF6-4468-89E3-C6F404531CC3}" dt="2022-05-22T06:30:42.625" v="116" actId="478"/>
          <ac:spMkLst>
            <pc:docMk/>
            <pc:sldMk cId="2784174177" sldId="494"/>
            <ac:spMk id="22" creationId="{613B5251-B30A-2880-16DD-D647E3D1FA5B}"/>
          </ac:spMkLst>
        </pc:spChg>
        <pc:spChg chg="add del mod">
          <ac:chgData name="Hameed M.S. it19064932" userId="3d76a2f6-75c6-4402-8916-d849937538a5" providerId="ADAL" clId="{A6ED47FE-DBF6-4468-89E3-C6F404531CC3}" dt="2022-05-22T06:30:50.685" v="119" actId="478"/>
          <ac:spMkLst>
            <pc:docMk/>
            <pc:sldMk cId="2784174177" sldId="494"/>
            <ac:spMk id="23" creationId="{F49C2FD5-DC8C-0150-73BF-CA523721B295}"/>
          </ac:spMkLst>
        </pc:spChg>
        <pc:spChg chg="add del mod">
          <ac:chgData name="Hameed M.S. it19064932" userId="3d76a2f6-75c6-4402-8916-d849937538a5" providerId="ADAL" clId="{A6ED47FE-DBF6-4468-89E3-C6F404531CC3}" dt="2022-05-22T06:30:50.685" v="119" actId="478"/>
          <ac:spMkLst>
            <pc:docMk/>
            <pc:sldMk cId="2784174177" sldId="494"/>
            <ac:spMk id="24" creationId="{4938B58A-686B-5AC7-98B7-ED45CAF776B7}"/>
          </ac:spMkLst>
        </pc:spChg>
        <pc:grpChg chg="del">
          <ac:chgData name="Hameed M.S. it19064932" userId="3d76a2f6-75c6-4402-8916-d849937538a5" providerId="ADAL" clId="{A6ED47FE-DBF6-4468-89E3-C6F404531CC3}" dt="2022-05-22T06:26:16.204" v="6" actId="478"/>
          <ac:grpSpMkLst>
            <pc:docMk/>
            <pc:sldMk cId="2784174177" sldId="494"/>
            <ac:grpSpMk id="2" creationId="{4DA58FED-7B5A-FADE-3272-000A9F781C66}"/>
          </ac:grpSpMkLst>
        </pc:grpChg>
        <pc:grpChg chg="del">
          <ac:chgData name="Hameed M.S. it19064932" userId="3d76a2f6-75c6-4402-8916-d849937538a5" providerId="ADAL" clId="{A6ED47FE-DBF6-4468-89E3-C6F404531CC3}" dt="2022-05-22T08:25:20.730" v="971" actId="165"/>
          <ac:grpSpMkLst>
            <pc:docMk/>
            <pc:sldMk cId="2784174177" sldId="494"/>
            <ac:grpSpMk id="2" creationId="{D490A284-7545-9EE0-D8FF-B82AFA08B307}"/>
          </ac:grpSpMkLst>
        </pc:grpChg>
        <pc:grpChg chg="add del mod">
          <ac:chgData name="Hameed M.S. it19064932" userId="3d76a2f6-75c6-4402-8916-d849937538a5" providerId="ADAL" clId="{A6ED47FE-DBF6-4468-89E3-C6F404531CC3}" dt="2022-05-22T08:17:27.861" v="591" actId="165"/>
          <ac:grpSpMkLst>
            <pc:docMk/>
            <pc:sldMk cId="2784174177" sldId="494"/>
            <ac:grpSpMk id="63" creationId="{C5D23089-89DF-9F3A-0291-9D23125D3A96}"/>
          </ac:grpSpMkLst>
        </pc:grpChg>
        <pc:grpChg chg="add del mod">
          <ac:chgData name="Hameed M.S. it19064932" userId="3d76a2f6-75c6-4402-8916-d849937538a5" providerId="ADAL" clId="{A6ED47FE-DBF6-4468-89E3-C6F404531CC3}" dt="2022-05-22T08:17:32.941" v="592" actId="165"/>
          <ac:grpSpMkLst>
            <pc:docMk/>
            <pc:sldMk cId="2784174177" sldId="494"/>
            <ac:grpSpMk id="64" creationId="{F57C9FB7-AD70-C77A-CBA3-774FD2EBA972}"/>
          </ac:grpSpMkLst>
        </pc:grpChg>
        <pc:picChg chg="mod">
          <ac:chgData name="Hameed M.S. it19064932" userId="3d76a2f6-75c6-4402-8916-d849937538a5" providerId="ADAL" clId="{A6ED47FE-DBF6-4468-89E3-C6F404531CC3}" dt="2022-05-22T08:16:39.906" v="587" actId="1076"/>
          <ac:picMkLst>
            <pc:docMk/>
            <pc:sldMk cId="2784174177" sldId="494"/>
            <ac:picMk id="8" creationId="{8CDBC0A7-D3E6-4DBA-BFEE-FC2A578B835E}"/>
          </ac:picMkLst>
        </pc:picChg>
        <pc:cxnChg chg="add mod">
          <ac:chgData name="Hameed M.S. it19064932" userId="3d76a2f6-75c6-4402-8916-d849937538a5" providerId="ADAL" clId="{A6ED47FE-DBF6-4468-89E3-C6F404531CC3}" dt="2022-05-22T08:02:07.007" v="477" actId="1037"/>
          <ac:cxnSpMkLst>
            <pc:docMk/>
            <pc:sldMk cId="2784174177" sldId="494"/>
            <ac:cxnSpMk id="25" creationId="{D503F28B-FCC7-04D0-59A4-ABE0855E4CAE}"/>
          </ac:cxnSpMkLst>
        </pc:cxnChg>
        <pc:cxnChg chg="add mod">
          <ac:chgData name="Hameed M.S. it19064932" userId="3d76a2f6-75c6-4402-8916-d849937538a5" providerId="ADAL" clId="{A6ED47FE-DBF6-4468-89E3-C6F404531CC3}" dt="2022-05-22T08:11:59.830" v="525" actId="14100"/>
          <ac:cxnSpMkLst>
            <pc:docMk/>
            <pc:sldMk cId="2784174177" sldId="494"/>
            <ac:cxnSpMk id="26" creationId="{47C48FCF-1C62-D444-C0B2-F0A1025DDC03}"/>
          </ac:cxnSpMkLst>
        </pc:cxnChg>
        <pc:cxnChg chg="add mod topLvl">
          <ac:chgData name="Hameed M.S. it19064932" userId="3d76a2f6-75c6-4402-8916-d849937538a5" providerId="ADAL" clId="{A6ED47FE-DBF6-4468-89E3-C6F404531CC3}" dt="2022-05-22T08:18:46.503" v="670" actId="1037"/>
          <ac:cxnSpMkLst>
            <pc:docMk/>
            <pc:sldMk cId="2784174177" sldId="494"/>
            <ac:cxnSpMk id="27" creationId="{314A0F4A-2374-A840-82D4-7DD058FC2AAF}"/>
          </ac:cxnSpMkLst>
        </pc:cxnChg>
        <pc:cxnChg chg="add mod topLvl">
          <ac:chgData name="Hameed M.S. it19064932" userId="3d76a2f6-75c6-4402-8916-d849937538a5" providerId="ADAL" clId="{A6ED47FE-DBF6-4468-89E3-C6F404531CC3}" dt="2022-05-22T08:18:19.415" v="654" actId="1037"/>
          <ac:cxnSpMkLst>
            <pc:docMk/>
            <pc:sldMk cId="2784174177" sldId="494"/>
            <ac:cxnSpMk id="28" creationId="{F5A2C953-0349-0DBD-DB35-800728053282}"/>
          </ac:cxnSpMkLst>
        </pc:cxnChg>
        <pc:cxnChg chg="add mod topLvl">
          <ac:chgData name="Hameed M.S. it19064932" userId="3d76a2f6-75c6-4402-8916-d849937538a5" providerId="ADAL" clId="{A6ED47FE-DBF6-4468-89E3-C6F404531CC3}" dt="2022-05-22T08:17:55.613" v="634" actId="14100"/>
          <ac:cxnSpMkLst>
            <pc:docMk/>
            <pc:sldMk cId="2784174177" sldId="494"/>
            <ac:cxnSpMk id="29" creationId="{76804927-3664-7065-3E9B-A1FB6B27C769}"/>
          </ac:cxnSpMkLst>
        </pc:cxnChg>
        <pc:cxnChg chg="add mod topLvl">
          <ac:chgData name="Hameed M.S. it19064932" userId="3d76a2f6-75c6-4402-8916-d849937538a5" providerId="ADAL" clId="{A6ED47FE-DBF6-4468-89E3-C6F404531CC3}" dt="2022-05-22T08:18:57.518" v="690" actId="1037"/>
          <ac:cxnSpMkLst>
            <pc:docMk/>
            <pc:sldMk cId="2784174177" sldId="494"/>
            <ac:cxnSpMk id="30" creationId="{3452F560-FB6F-75A7-2FE5-C65F55B823BC}"/>
          </ac:cxnSpMkLst>
        </pc:cxnChg>
        <pc:cxnChg chg="add mod topLvl">
          <ac:chgData name="Hameed M.S. it19064932" userId="3d76a2f6-75c6-4402-8916-d849937538a5" providerId="ADAL" clId="{A6ED47FE-DBF6-4468-89E3-C6F404531CC3}" dt="2022-05-22T08:19:21.666" v="712" actId="1037"/>
          <ac:cxnSpMkLst>
            <pc:docMk/>
            <pc:sldMk cId="2784174177" sldId="494"/>
            <ac:cxnSpMk id="31" creationId="{36FF4C96-55D9-F64B-FBAF-918802006C10}"/>
          </ac:cxnSpMkLst>
        </pc:cxnChg>
        <pc:cxnChg chg="add mod topLvl">
          <ac:chgData name="Hameed M.S. it19064932" userId="3d76a2f6-75c6-4402-8916-d849937538a5" providerId="ADAL" clId="{A6ED47FE-DBF6-4468-89E3-C6F404531CC3}" dt="2022-05-22T08:19:35.847" v="728" actId="1037"/>
          <ac:cxnSpMkLst>
            <pc:docMk/>
            <pc:sldMk cId="2784174177" sldId="494"/>
            <ac:cxnSpMk id="32" creationId="{A853EE07-D974-C53E-AAA0-4E457CC85189}"/>
          </ac:cxnSpMkLst>
        </pc:cxnChg>
        <pc:cxnChg chg="add mod topLvl">
          <ac:chgData name="Hameed M.S. it19064932" userId="3d76a2f6-75c6-4402-8916-d849937538a5" providerId="ADAL" clId="{A6ED47FE-DBF6-4468-89E3-C6F404531CC3}" dt="2022-05-22T08:20:54.795" v="748" actId="1036"/>
          <ac:cxnSpMkLst>
            <pc:docMk/>
            <pc:sldMk cId="2784174177" sldId="494"/>
            <ac:cxnSpMk id="33" creationId="{032F3340-1988-20D3-BEBA-342EC5B52FD7}"/>
          </ac:cxnSpMkLst>
        </pc:cxnChg>
        <pc:cxnChg chg="add mod topLvl">
          <ac:chgData name="Hameed M.S. it19064932" userId="3d76a2f6-75c6-4402-8916-d849937538a5" providerId="ADAL" clId="{A6ED47FE-DBF6-4468-89E3-C6F404531CC3}" dt="2022-05-22T08:21:10.275" v="761" actId="1037"/>
          <ac:cxnSpMkLst>
            <pc:docMk/>
            <pc:sldMk cId="2784174177" sldId="494"/>
            <ac:cxnSpMk id="34" creationId="{AE2E7835-390B-FE6B-5F49-150299AA5A31}"/>
          </ac:cxnSpMkLst>
        </pc:cxnChg>
        <pc:cxnChg chg="add mod topLvl">
          <ac:chgData name="Hameed M.S. it19064932" userId="3d76a2f6-75c6-4402-8916-d849937538a5" providerId="ADAL" clId="{A6ED47FE-DBF6-4468-89E3-C6F404531CC3}" dt="2022-05-22T08:21:21.751" v="770" actId="1038"/>
          <ac:cxnSpMkLst>
            <pc:docMk/>
            <pc:sldMk cId="2784174177" sldId="494"/>
            <ac:cxnSpMk id="35" creationId="{DE525EFD-3FDA-42E9-A20C-EC67E99E0CA1}"/>
          </ac:cxnSpMkLst>
        </pc:cxnChg>
        <pc:cxnChg chg="add mod topLvl">
          <ac:chgData name="Hameed M.S. it19064932" userId="3d76a2f6-75c6-4402-8916-d849937538a5" providerId="ADAL" clId="{A6ED47FE-DBF6-4468-89E3-C6F404531CC3}" dt="2022-05-22T08:36:14.280" v="1544" actId="14100"/>
          <ac:cxnSpMkLst>
            <pc:docMk/>
            <pc:sldMk cId="2784174177" sldId="494"/>
            <ac:cxnSpMk id="36" creationId="{3D2AFEBE-1FD9-16EF-075C-332B72FDDCC7}"/>
          </ac:cxnSpMkLst>
        </pc:cxnChg>
        <pc:cxnChg chg="add mod topLvl">
          <ac:chgData name="Hameed M.S. it19064932" userId="3d76a2f6-75c6-4402-8916-d849937538a5" providerId="ADAL" clId="{A6ED47FE-DBF6-4468-89E3-C6F404531CC3}" dt="2022-05-22T08:31:20.554" v="1287" actId="14100"/>
          <ac:cxnSpMkLst>
            <pc:docMk/>
            <pc:sldMk cId="2784174177" sldId="494"/>
            <ac:cxnSpMk id="37" creationId="{6C043BCB-EFD7-E1A2-3399-6095DBE4E814}"/>
          </ac:cxnSpMkLst>
        </pc:cxnChg>
        <pc:cxnChg chg="add mod topLvl">
          <ac:chgData name="Hameed M.S. it19064932" userId="3d76a2f6-75c6-4402-8916-d849937538a5" providerId="ADAL" clId="{A6ED47FE-DBF6-4468-89E3-C6F404531CC3}" dt="2022-05-22T08:31:29.418" v="1293" actId="1038"/>
          <ac:cxnSpMkLst>
            <pc:docMk/>
            <pc:sldMk cId="2784174177" sldId="494"/>
            <ac:cxnSpMk id="38" creationId="{843682D6-9CA3-2693-197E-593CDE82030A}"/>
          </ac:cxnSpMkLst>
        </pc:cxnChg>
        <pc:cxnChg chg="add mod topLvl">
          <ac:chgData name="Hameed M.S. it19064932" userId="3d76a2f6-75c6-4402-8916-d849937538a5" providerId="ADAL" clId="{A6ED47FE-DBF6-4468-89E3-C6F404531CC3}" dt="2022-05-22T08:40:05.660" v="1545" actId="1037"/>
          <ac:cxnSpMkLst>
            <pc:docMk/>
            <pc:sldMk cId="2784174177" sldId="494"/>
            <ac:cxnSpMk id="39" creationId="{33AF06EF-24F3-EDC2-25FA-81AA7D911A8D}"/>
          </ac:cxnSpMkLst>
        </pc:cxnChg>
        <pc:cxnChg chg="add mod topLvl">
          <ac:chgData name="Hameed M.S. it19064932" userId="3d76a2f6-75c6-4402-8916-d849937538a5" providerId="ADAL" clId="{A6ED47FE-DBF6-4468-89E3-C6F404531CC3}" dt="2022-05-22T08:34:14.289" v="1412" actId="1037"/>
          <ac:cxnSpMkLst>
            <pc:docMk/>
            <pc:sldMk cId="2784174177" sldId="494"/>
            <ac:cxnSpMk id="40" creationId="{FD51599D-CC18-ED93-2A60-03D1F1C4E66C}"/>
          </ac:cxnSpMkLst>
        </pc:cxnChg>
        <pc:cxnChg chg="add mod topLvl">
          <ac:chgData name="Hameed M.S. it19064932" userId="3d76a2f6-75c6-4402-8916-d849937538a5" providerId="ADAL" clId="{A6ED47FE-DBF6-4468-89E3-C6F404531CC3}" dt="2022-05-22T08:34:47.324" v="1449" actId="14100"/>
          <ac:cxnSpMkLst>
            <pc:docMk/>
            <pc:sldMk cId="2784174177" sldId="494"/>
            <ac:cxnSpMk id="41" creationId="{A8760580-0379-00B5-4EBD-8E58E474F749}"/>
          </ac:cxnSpMkLst>
        </pc:cxnChg>
        <pc:cxnChg chg="add mod topLvl">
          <ac:chgData name="Hameed M.S. it19064932" userId="3d76a2f6-75c6-4402-8916-d849937538a5" providerId="ADAL" clId="{A6ED47FE-DBF6-4468-89E3-C6F404531CC3}" dt="2022-05-22T08:35:42.149" v="1483" actId="1037"/>
          <ac:cxnSpMkLst>
            <pc:docMk/>
            <pc:sldMk cId="2784174177" sldId="494"/>
            <ac:cxnSpMk id="42" creationId="{6D571C4B-5DAF-7111-16B4-24732C8F9709}"/>
          </ac:cxnSpMkLst>
        </pc:cxnChg>
        <pc:cxnChg chg="add mod topLvl">
          <ac:chgData name="Hameed M.S. it19064932" userId="3d76a2f6-75c6-4402-8916-d849937538a5" providerId="ADAL" clId="{A6ED47FE-DBF6-4468-89E3-C6F404531CC3}" dt="2022-05-22T08:30:30.953" v="1217" actId="1037"/>
          <ac:cxnSpMkLst>
            <pc:docMk/>
            <pc:sldMk cId="2784174177" sldId="494"/>
            <ac:cxnSpMk id="43" creationId="{83722060-72AD-2520-8D62-A037924F9389}"/>
          </ac:cxnSpMkLst>
        </pc:cxnChg>
        <pc:cxnChg chg="add mod topLvl">
          <ac:chgData name="Hameed M.S. it19064932" userId="3d76a2f6-75c6-4402-8916-d849937538a5" providerId="ADAL" clId="{A6ED47FE-DBF6-4468-89E3-C6F404531CC3}" dt="2022-05-22T08:30:19.383" v="1205" actId="14100"/>
          <ac:cxnSpMkLst>
            <pc:docMk/>
            <pc:sldMk cId="2784174177" sldId="494"/>
            <ac:cxnSpMk id="44" creationId="{8E9DA8F9-3D3B-8332-D608-12BC4AEF42E3}"/>
          </ac:cxnSpMkLst>
        </pc:cxnChg>
        <pc:cxnChg chg="add mod topLvl">
          <ac:chgData name="Hameed M.S. it19064932" userId="3d76a2f6-75c6-4402-8916-d849937538a5" providerId="ADAL" clId="{A6ED47FE-DBF6-4468-89E3-C6F404531CC3}" dt="2022-05-22T08:29:45.670" v="1196" actId="1037"/>
          <ac:cxnSpMkLst>
            <pc:docMk/>
            <pc:sldMk cId="2784174177" sldId="494"/>
            <ac:cxnSpMk id="45" creationId="{4CD3DDAC-7A08-7136-9DE6-5C7A54B41A3D}"/>
          </ac:cxnSpMkLst>
        </pc:cxnChg>
        <pc:cxnChg chg="add mod topLvl">
          <ac:chgData name="Hameed M.S. it19064932" userId="3d76a2f6-75c6-4402-8916-d849937538a5" providerId="ADAL" clId="{A6ED47FE-DBF6-4468-89E3-C6F404531CC3}" dt="2022-05-22T08:29:23.170" v="1189" actId="14100"/>
          <ac:cxnSpMkLst>
            <pc:docMk/>
            <pc:sldMk cId="2784174177" sldId="494"/>
            <ac:cxnSpMk id="46" creationId="{17BD1967-18A9-C95C-B1FA-40867402575B}"/>
          </ac:cxnSpMkLst>
        </pc:cxnChg>
        <pc:cxnChg chg="add mod topLvl">
          <ac:chgData name="Hameed M.S. it19064932" userId="3d76a2f6-75c6-4402-8916-d849937538a5" providerId="ADAL" clId="{A6ED47FE-DBF6-4468-89E3-C6F404531CC3}" dt="2022-05-22T08:29:12.313" v="1183" actId="14100"/>
          <ac:cxnSpMkLst>
            <pc:docMk/>
            <pc:sldMk cId="2784174177" sldId="494"/>
            <ac:cxnSpMk id="47" creationId="{119BDDCE-1443-E5D9-CD06-07EC5D99F2BC}"/>
          </ac:cxnSpMkLst>
        </pc:cxnChg>
        <pc:cxnChg chg="add mod">
          <ac:chgData name="Hameed M.S. it19064932" userId="3d76a2f6-75c6-4402-8916-d849937538a5" providerId="ADAL" clId="{A6ED47FE-DBF6-4468-89E3-C6F404531CC3}" dt="2022-05-22T08:00:42.995" v="432" actId="1038"/>
          <ac:cxnSpMkLst>
            <pc:docMk/>
            <pc:sldMk cId="2784174177" sldId="494"/>
            <ac:cxnSpMk id="48" creationId="{3D7973C4-7F3B-F701-3F12-0A1D3DA7D727}"/>
          </ac:cxnSpMkLst>
        </pc:cxnChg>
        <pc:cxnChg chg="add mod topLvl">
          <ac:chgData name="Hameed M.S. it19064932" userId="3d76a2f6-75c6-4402-8916-d849937538a5" providerId="ADAL" clId="{A6ED47FE-DBF6-4468-89E3-C6F404531CC3}" dt="2022-05-22T08:27:34.711" v="1068" actId="14100"/>
          <ac:cxnSpMkLst>
            <pc:docMk/>
            <pc:sldMk cId="2784174177" sldId="494"/>
            <ac:cxnSpMk id="49" creationId="{3CE17DBD-3410-964B-7E95-BC83CA057137}"/>
          </ac:cxnSpMkLst>
        </pc:cxnChg>
        <pc:cxnChg chg="add mod">
          <ac:chgData name="Hameed M.S. it19064932" userId="3d76a2f6-75c6-4402-8916-d849937538a5" providerId="ADAL" clId="{A6ED47FE-DBF6-4468-89E3-C6F404531CC3}" dt="2022-05-22T08:22:11.843" v="854" actId="14100"/>
          <ac:cxnSpMkLst>
            <pc:docMk/>
            <pc:sldMk cId="2784174177" sldId="494"/>
            <ac:cxnSpMk id="50" creationId="{BC758D4E-C2E2-96E5-6683-522929101B78}"/>
          </ac:cxnSpMkLst>
        </pc:cxnChg>
        <pc:cxnChg chg="add mod topLvl">
          <ac:chgData name="Hameed M.S. it19064932" userId="3d76a2f6-75c6-4402-8916-d849937538a5" providerId="ADAL" clId="{A6ED47FE-DBF6-4468-89E3-C6F404531CC3}" dt="2022-05-22T08:21:26.942" v="772" actId="1037"/>
          <ac:cxnSpMkLst>
            <pc:docMk/>
            <pc:sldMk cId="2784174177" sldId="494"/>
            <ac:cxnSpMk id="51" creationId="{8B2A4442-752D-FCDE-C4FE-598A3921AB64}"/>
          </ac:cxnSpMkLst>
        </pc:cxnChg>
        <pc:cxnChg chg="add mod topLvl">
          <ac:chgData name="Hameed M.S. it19064932" userId="3d76a2f6-75c6-4402-8916-d849937538a5" providerId="ADAL" clId="{A6ED47FE-DBF6-4468-89E3-C6F404531CC3}" dt="2022-05-22T08:21:31.339" v="774" actId="1037"/>
          <ac:cxnSpMkLst>
            <pc:docMk/>
            <pc:sldMk cId="2784174177" sldId="494"/>
            <ac:cxnSpMk id="52" creationId="{F1F5B877-F971-B7D1-C407-D12F0FF7085C}"/>
          </ac:cxnSpMkLst>
        </pc:cxnChg>
        <pc:cxnChg chg="add mod">
          <ac:chgData name="Hameed M.S. it19064932" userId="3d76a2f6-75c6-4402-8916-d849937538a5" providerId="ADAL" clId="{A6ED47FE-DBF6-4468-89E3-C6F404531CC3}" dt="2022-05-22T08:24:24.761" v="970" actId="14100"/>
          <ac:cxnSpMkLst>
            <pc:docMk/>
            <pc:sldMk cId="2784174177" sldId="494"/>
            <ac:cxnSpMk id="53" creationId="{AA448556-D39D-E41B-E8B4-869F9A725270}"/>
          </ac:cxnSpMkLst>
        </pc:cxnChg>
        <pc:cxnChg chg="add mod">
          <ac:chgData name="Hameed M.S. it19064932" userId="3d76a2f6-75c6-4402-8916-d849937538a5" providerId="ADAL" clId="{A6ED47FE-DBF6-4468-89E3-C6F404531CC3}" dt="2022-05-22T08:23:58.387" v="959" actId="1037"/>
          <ac:cxnSpMkLst>
            <pc:docMk/>
            <pc:sldMk cId="2784174177" sldId="494"/>
            <ac:cxnSpMk id="54" creationId="{3C9BE497-CF25-113D-336E-D8C7AADBD8AF}"/>
          </ac:cxnSpMkLst>
        </pc:cxnChg>
        <pc:cxnChg chg="add mod">
          <ac:chgData name="Hameed M.S. it19064932" userId="3d76a2f6-75c6-4402-8916-d849937538a5" providerId="ADAL" clId="{A6ED47FE-DBF6-4468-89E3-C6F404531CC3}" dt="2022-05-22T08:23:03.504" v="902" actId="1038"/>
          <ac:cxnSpMkLst>
            <pc:docMk/>
            <pc:sldMk cId="2784174177" sldId="494"/>
            <ac:cxnSpMk id="55" creationId="{71C7662B-F553-EA2F-6FA0-FC58C77E68F2}"/>
          </ac:cxnSpMkLst>
        </pc:cxnChg>
        <pc:cxnChg chg="add mod topLvl">
          <ac:chgData name="Hameed M.S. it19064932" userId="3d76a2f6-75c6-4402-8916-d849937538a5" providerId="ADAL" clId="{A6ED47FE-DBF6-4468-89E3-C6F404531CC3}" dt="2022-05-22T08:27:05.635" v="1061" actId="1037"/>
          <ac:cxnSpMkLst>
            <pc:docMk/>
            <pc:sldMk cId="2784174177" sldId="494"/>
            <ac:cxnSpMk id="56" creationId="{59B2B165-6B34-6C73-92C6-0E1CA9C1DF8C}"/>
          </ac:cxnSpMkLst>
        </pc:cxnChg>
        <pc:cxnChg chg="add mod topLvl">
          <ac:chgData name="Hameed M.S. it19064932" userId="3d76a2f6-75c6-4402-8916-d849937538a5" providerId="ADAL" clId="{A6ED47FE-DBF6-4468-89E3-C6F404531CC3}" dt="2022-05-22T08:26:52.725" v="1056" actId="14100"/>
          <ac:cxnSpMkLst>
            <pc:docMk/>
            <pc:sldMk cId="2784174177" sldId="494"/>
            <ac:cxnSpMk id="57" creationId="{61E63823-C2D4-EC1E-87BB-0F31F901534C}"/>
          </ac:cxnSpMkLst>
        </pc:cxnChg>
        <pc:cxnChg chg="add mod topLvl">
          <ac:chgData name="Hameed M.S. it19064932" userId="3d76a2f6-75c6-4402-8916-d849937538a5" providerId="ADAL" clId="{A6ED47FE-DBF6-4468-89E3-C6F404531CC3}" dt="2022-05-22T08:26:03.811" v="1047" actId="1038"/>
          <ac:cxnSpMkLst>
            <pc:docMk/>
            <pc:sldMk cId="2784174177" sldId="494"/>
            <ac:cxnSpMk id="58" creationId="{86E598DD-2CA3-6EA8-C33B-A27B077FE216}"/>
          </ac:cxnSpMkLst>
        </pc:cxnChg>
      </pc:sldChg>
      <pc:sldChg chg="addSp delSp modSp mod">
        <pc:chgData name="Hameed M.S. it19064932" userId="3d76a2f6-75c6-4402-8916-d849937538a5" providerId="ADAL" clId="{A6ED47FE-DBF6-4468-89E3-C6F404531CC3}" dt="2022-05-23T12:57:03.970" v="5824" actId="1076"/>
        <pc:sldMkLst>
          <pc:docMk/>
          <pc:sldMk cId="895527276" sldId="496"/>
        </pc:sldMkLst>
        <pc:spChg chg="del mod">
          <ac:chgData name="Hameed M.S. it19064932" userId="3d76a2f6-75c6-4402-8916-d849937538a5" providerId="ADAL" clId="{A6ED47FE-DBF6-4468-89E3-C6F404531CC3}" dt="2022-05-22T18:28:39.717" v="5158" actId="478"/>
          <ac:spMkLst>
            <pc:docMk/>
            <pc:sldMk cId="895527276" sldId="496"/>
            <ac:spMk id="6" creationId="{E6DCCBB7-2F65-2152-8C81-F9173CD1A5C9}"/>
          </ac:spMkLst>
        </pc:spChg>
        <pc:spChg chg="del mod">
          <ac:chgData name="Hameed M.S. it19064932" userId="3d76a2f6-75c6-4402-8916-d849937538a5" providerId="ADAL" clId="{A6ED47FE-DBF6-4468-89E3-C6F404531CC3}" dt="2022-05-22T18:29:02.509" v="5160" actId="478"/>
          <ac:spMkLst>
            <pc:docMk/>
            <pc:sldMk cId="895527276" sldId="496"/>
            <ac:spMk id="7" creationId="{6DAA555F-16B6-09AD-9644-FDEFD4FC5232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9" creationId="{4AF83350-EBDF-1AE8-9766-7F158B422D35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10" creationId="{AB0BD985-EB63-3E6A-D626-A68DBAC3E273}"/>
          </ac:spMkLst>
        </pc:spChg>
        <pc:spChg chg="del mod">
          <ac:chgData name="Hameed M.S. it19064932" userId="3d76a2f6-75c6-4402-8916-d849937538a5" providerId="ADAL" clId="{A6ED47FE-DBF6-4468-89E3-C6F404531CC3}" dt="2022-05-22T18:27:18.251" v="5155" actId="478"/>
          <ac:spMkLst>
            <pc:docMk/>
            <pc:sldMk cId="895527276" sldId="496"/>
            <ac:spMk id="11" creationId="{0A4C5C2B-2C27-0831-1304-318C7E7354A7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12" creationId="{D3150B4E-45BE-4F69-2AEB-EED3F9994649}"/>
          </ac:spMkLst>
        </pc:spChg>
        <pc:spChg chg="del mod">
          <ac:chgData name="Hameed M.S. it19064932" userId="3d76a2f6-75c6-4402-8916-d849937538a5" providerId="ADAL" clId="{A6ED47FE-DBF6-4468-89E3-C6F404531CC3}" dt="2022-05-22T18:27:18.251" v="5155" actId="478"/>
          <ac:spMkLst>
            <pc:docMk/>
            <pc:sldMk cId="895527276" sldId="496"/>
            <ac:spMk id="13" creationId="{B14284E1-27CC-5D88-A836-A6981BA58AD7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14" creationId="{F4D692C9-BAFE-C365-98CD-89AF5B7E2EDB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15" creationId="{0969206B-6CFC-2F3B-839F-F89515761A35}"/>
          </ac:spMkLst>
        </pc:spChg>
        <pc:spChg chg="del mod">
          <ac:chgData name="Hameed M.S. it19064932" userId="3d76a2f6-75c6-4402-8916-d849937538a5" providerId="ADAL" clId="{A6ED47FE-DBF6-4468-89E3-C6F404531CC3}" dt="2022-05-22T18:27:18.251" v="5155" actId="478"/>
          <ac:spMkLst>
            <pc:docMk/>
            <pc:sldMk cId="895527276" sldId="496"/>
            <ac:spMk id="22" creationId="{E1B74A85-46FC-125A-2CCF-60DD6F16D946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26" creationId="{84E1ED2C-8B66-3B88-7240-DC91D7E8360F}"/>
          </ac:spMkLst>
        </pc:spChg>
        <pc:spChg chg="del mod">
          <ac:chgData name="Hameed M.S. it19064932" userId="3d76a2f6-75c6-4402-8916-d849937538a5" providerId="ADAL" clId="{A6ED47FE-DBF6-4468-89E3-C6F404531CC3}" dt="2022-05-22T18:27:18.251" v="5155" actId="478"/>
          <ac:spMkLst>
            <pc:docMk/>
            <pc:sldMk cId="895527276" sldId="496"/>
            <ac:spMk id="27" creationId="{763E5292-1004-C043-3859-5218318B23B4}"/>
          </ac:spMkLst>
        </pc:spChg>
        <pc:spChg chg="add 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28" creationId="{B5995B05-3272-87C8-DD3A-A35F17B21628}"/>
          </ac:spMkLst>
        </pc:spChg>
        <pc:spChg chg="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30" creationId="{AD69269D-C8B1-5FD9-0C4A-E7813025361C}"/>
          </ac:spMkLst>
        </pc:spChg>
        <pc:spChg chg="del mod">
          <ac:chgData name="Hameed M.S. it19064932" userId="3d76a2f6-75c6-4402-8916-d849937538a5" providerId="ADAL" clId="{A6ED47FE-DBF6-4468-89E3-C6F404531CC3}" dt="2022-05-22T18:28:39.717" v="5158" actId="478"/>
          <ac:spMkLst>
            <pc:docMk/>
            <pc:sldMk cId="895527276" sldId="496"/>
            <ac:spMk id="31" creationId="{DFA9C580-452C-C58E-F581-DA538FE67E1F}"/>
          </ac:spMkLst>
        </pc:spChg>
        <pc:spChg chg="add 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32" creationId="{882ACEFB-1782-9D20-0016-6253C980F8A9}"/>
          </ac:spMkLst>
        </pc:spChg>
        <pc:spChg chg="add mod">
          <ac:chgData name="Hameed M.S. it19064932" userId="3d76a2f6-75c6-4402-8916-d849937538a5" providerId="ADAL" clId="{A6ED47FE-DBF6-4468-89E3-C6F404531CC3}" dt="2022-05-23T12:57:03.970" v="5824" actId="1076"/>
          <ac:spMkLst>
            <pc:docMk/>
            <pc:sldMk cId="895527276" sldId="496"/>
            <ac:spMk id="34" creationId="{5C9D9A27-944F-F9D4-4E41-B9343519FF1E}"/>
          </ac:spMkLst>
        </pc:spChg>
        <pc:picChg chg="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16" creationId="{7BD2E552-911B-BACC-9A5E-243FD264DD7E}"/>
          </ac:picMkLst>
        </pc:picChg>
        <pc:picChg chg="del mod">
          <ac:chgData name="Hameed M.S. it19064932" userId="3d76a2f6-75c6-4402-8916-d849937538a5" providerId="ADAL" clId="{A6ED47FE-DBF6-4468-89E3-C6F404531CC3}" dt="2022-05-22T18:28:39.717" v="5158" actId="478"/>
          <ac:picMkLst>
            <pc:docMk/>
            <pc:sldMk cId="895527276" sldId="496"/>
            <ac:picMk id="17" creationId="{DF9854CB-D3C0-D048-F6DF-63A22FF0CCF2}"/>
          </ac:picMkLst>
        </pc:picChg>
        <pc:picChg chg="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18" creationId="{50AA8E43-0E57-C330-84A9-DDF768F16A00}"/>
          </ac:picMkLst>
        </pc:picChg>
        <pc:picChg chg="del mod">
          <ac:chgData name="Hameed M.S. it19064932" userId="3d76a2f6-75c6-4402-8916-d849937538a5" providerId="ADAL" clId="{A6ED47FE-DBF6-4468-89E3-C6F404531CC3}" dt="2022-05-22T18:29:00.089" v="5159" actId="478"/>
          <ac:picMkLst>
            <pc:docMk/>
            <pc:sldMk cId="895527276" sldId="496"/>
            <ac:picMk id="19" creationId="{0C1550DF-5996-BC5E-7989-36803FD8D04D}"/>
          </ac:picMkLst>
        </pc:picChg>
        <pc:picChg chg="del mod">
          <ac:chgData name="Hameed M.S. it19064932" userId="3d76a2f6-75c6-4402-8916-d849937538a5" providerId="ADAL" clId="{A6ED47FE-DBF6-4468-89E3-C6F404531CC3}" dt="2022-05-22T18:27:18.251" v="5155" actId="478"/>
          <ac:picMkLst>
            <pc:docMk/>
            <pc:sldMk cId="895527276" sldId="496"/>
            <ac:picMk id="20" creationId="{71D9F680-6A6C-C21E-C423-CDB7159BCED9}"/>
          </ac:picMkLst>
        </pc:picChg>
        <pc:picChg chg="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21" creationId="{DECF30EB-75BC-0610-99D2-C33B3DCC1089}"/>
          </ac:picMkLst>
        </pc:picChg>
        <pc:picChg chg="del mod">
          <ac:chgData name="Hameed M.S. it19064932" userId="3d76a2f6-75c6-4402-8916-d849937538a5" providerId="ADAL" clId="{A6ED47FE-DBF6-4468-89E3-C6F404531CC3}" dt="2022-05-22T18:27:51.307" v="5156" actId="478"/>
          <ac:picMkLst>
            <pc:docMk/>
            <pc:sldMk cId="895527276" sldId="496"/>
            <ac:picMk id="23" creationId="{841D05A2-2AC5-7ACE-1CB0-E0C5D6B15FB2}"/>
          </ac:picMkLst>
        </pc:picChg>
        <pc:picChg chg="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24" creationId="{65D0E609-0CF2-90DC-3B65-C858C2C7F5DC}"/>
          </ac:picMkLst>
        </pc:picChg>
        <pc:picChg chg="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25" creationId="{ECD41AF3-EF20-8C0A-095A-A0A75A56B600}"/>
          </ac:picMkLst>
        </pc:picChg>
        <pc:picChg chg="del mod">
          <ac:chgData name="Hameed M.S. it19064932" userId="3d76a2f6-75c6-4402-8916-d849937538a5" providerId="ADAL" clId="{A6ED47FE-DBF6-4468-89E3-C6F404531CC3}" dt="2022-05-22T18:27:18.251" v="5155" actId="478"/>
          <ac:picMkLst>
            <pc:docMk/>
            <pc:sldMk cId="895527276" sldId="496"/>
            <ac:picMk id="29" creationId="{0D8E70EC-34EA-D5C0-3F51-FC3159A44263}"/>
          </ac:picMkLst>
        </pc:picChg>
        <pc:picChg chg="add 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33" creationId="{65A6773F-7BEE-007A-3596-DB187289661E}"/>
          </ac:picMkLst>
        </pc:picChg>
        <pc:picChg chg="add 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35" creationId="{0DBF12F2-F2A7-9186-FC93-712E8CEECE40}"/>
          </ac:picMkLst>
        </pc:picChg>
        <pc:picChg chg="add mod">
          <ac:chgData name="Hameed M.S. it19064932" userId="3d76a2f6-75c6-4402-8916-d849937538a5" providerId="ADAL" clId="{A6ED47FE-DBF6-4468-89E3-C6F404531CC3}" dt="2022-05-23T12:57:03.970" v="5824" actId="1076"/>
          <ac:picMkLst>
            <pc:docMk/>
            <pc:sldMk cId="895527276" sldId="496"/>
            <ac:picMk id="36" creationId="{78FC1B01-2359-7D89-D07F-93A33E08C279}"/>
          </ac:picMkLst>
        </pc:picChg>
      </pc:sldChg>
      <pc:sldChg chg="modSp add del mod">
        <pc:chgData name="Hameed M.S. it19064932" userId="3d76a2f6-75c6-4402-8916-d849937538a5" providerId="ADAL" clId="{A6ED47FE-DBF6-4468-89E3-C6F404531CC3}" dt="2022-05-22T10:01:19.580" v="2535" actId="47"/>
        <pc:sldMkLst>
          <pc:docMk/>
          <pc:sldMk cId="1943492138" sldId="515"/>
        </pc:sldMkLst>
        <pc:spChg chg="mod">
          <ac:chgData name="Hameed M.S. it19064932" userId="3d76a2f6-75c6-4402-8916-d849937538a5" providerId="ADAL" clId="{A6ED47FE-DBF6-4468-89E3-C6F404531CC3}" dt="2022-05-22T07:49:57.812" v="180" actId="14100"/>
          <ac:spMkLst>
            <pc:docMk/>
            <pc:sldMk cId="1943492138" sldId="515"/>
            <ac:spMk id="5" creationId="{58AC207F-2724-4F6F-AC0C-3DCF2D7593E7}"/>
          </ac:spMkLst>
        </pc:spChg>
        <pc:spChg chg="mod">
          <ac:chgData name="Hameed M.S. it19064932" userId="3d76a2f6-75c6-4402-8916-d849937538a5" providerId="ADAL" clId="{A6ED47FE-DBF6-4468-89E3-C6F404531CC3}" dt="2022-05-22T07:50:08.558" v="206" actId="5793"/>
          <ac:spMkLst>
            <pc:docMk/>
            <pc:sldMk cId="1943492138" sldId="515"/>
            <ac:spMk id="9" creationId="{1206F672-0B38-4127-81C7-0371FC51FAA6}"/>
          </ac:spMkLst>
        </pc:spChg>
      </pc:sldChg>
      <pc:sldChg chg="modSp mod">
        <pc:chgData name="Hameed M.S. it19064932" userId="3d76a2f6-75c6-4402-8916-d849937538a5" providerId="ADAL" clId="{A6ED47FE-DBF6-4468-89E3-C6F404531CC3}" dt="2022-06-02T05:15:27.370" v="5947" actId="27636"/>
        <pc:sldMkLst>
          <pc:docMk/>
          <pc:sldMk cId="307128056" sldId="519"/>
        </pc:sldMkLst>
        <pc:spChg chg="mod">
          <ac:chgData name="Hameed M.S. it19064932" userId="3d76a2f6-75c6-4402-8916-d849937538a5" providerId="ADAL" clId="{A6ED47FE-DBF6-4468-89E3-C6F404531CC3}" dt="2022-06-02T05:15:27.370" v="5947" actId="27636"/>
          <ac:spMkLst>
            <pc:docMk/>
            <pc:sldMk cId="307128056" sldId="519"/>
            <ac:spMk id="6" creationId="{7B894FF2-C50D-EFBD-102B-323DB2783999}"/>
          </ac:spMkLst>
        </pc:spChg>
      </pc:sldChg>
      <pc:sldChg chg="delSp modSp add del mod">
        <pc:chgData name="Hameed M.S. it19064932" userId="3d76a2f6-75c6-4402-8916-d849937538a5" providerId="ADAL" clId="{A6ED47FE-DBF6-4468-89E3-C6F404531CC3}" dt="2022-05-22T09:55:39.773" v="2527" actId="47"/>
        <pc:sldMkLst>
          <pc:docMk/>
          <pc:sldMk cId="199503874" sldId="522"/>
        </pc:sldMkLst>
        <pc:spChg chg="mod">
          <ac:chgData name="Hameed M.S. it19064932" userId="3d76a2f6-75c6-4402-8916-d849937538a5" providerId="ADAL" clId="{A6ED47FE-DBF6-4468-89E3-C6F404531CC3}" dt="2022-05-22T08:49:29.212" v="1562" actId="20577"/>
          <ac:spMkLst>
            <pc:docMk/>
            <pc:sldMk cId="199503874" sldId="522"/>
            <ac:spMk id="5" creationId="{3A7DB6E1-2ECE-47DD-B044-07AF8AA80AB1}"/>
          </ac:spMkLst>
        </pc:spChg>
        <pc:spChg chg="del">
          <ac:chgData name="Hameed M.S. it19064932" userId="3d76a2f6-75c6-4402-8916-d849937538a5" providerId="ADAL" clId="{A6ED47FE-DBF6-4468-89E3-C6F404531CC3}" dt="2022-05-22T08:51:12.954" v="1734" actId="478"/>
          <ac:spMkLst>
            <pc:docMk/>
            <pc:sldMk cId="199503874" sldId="522"/>
            <ac:spMk id="18" creationId="{A8C0F7B6-6287-49E0-A7B9-75F4B6AFC364}"/>
          </ac:spMkLst>
        </pc:spChg>
        <pc:graphicFrameChg chg="modGraphic">
          <ac:chgData name="Hameed M.S. it19064932" userId="3d76a2f6-75c6-4402-8916-d849937538a5" providerId="ADAL" clId="{A6ED47FE-DBF6-4468-89E3-C6F404531CC3}" dt="2022-05-22T08:51:06.254" v="1733" actId="20577"/>
          <ac:graphicFrameMkLst>
            <pc:docMk/>
            <pc:sldMk cId="199503874" sldId="522"/>
            <ac:graphicFrameMk id="17" creationId="{E07E375B-92B9-4D64-B30D-200FE985273D}"/>
          </ac:graphicFrameMkLst>
        </pc:graphicFrameChg>
      </pc:sldChg>
      <pc:sldChg chg="modSp add del mod">
        <pc:chgData name="Hameed M.S. it19064932" userId="3d76a2f6-75c6-4402-8916-d849937538a5" providerId="ADAL" clId="{A6ED47FE-DBF6-4468-89E3-C6F404531CC3}" dt="2022-05-23T19:59:07.906" v="5937" actId="2696"/>
        <pc:sldMkLst>
          <pc:docMk/>
          <pc:sldMk cId="2262406787" sldId="523"/>
        </pc:sldMkLst>
        <pc:spChg chg="mod">
          <ac:chgData name="Hameed M.S. it19064932" userId="3d76a2f6-75c6-4402-8916-d849937538a5" providerId="ADAL" clId="{A6ED47FE-DBF6-4468-89E3-C6F404531CC3}" dt="2022-05-23T12:22:13.791" v="5703" actId="27636"/>
          <ac:spMkLst>
            <pc:docMk/>
            <pc:sldMk cId="2262406787" sldId="523"/>
            <ac:spMk id="5" creationId="{3A7DB6E1-2ECE-47DD-B044-07AF8AA80AB1}"/>
          </ac:spMkLst>
        </pc:spChg>
        <pc:spChg chg="mod">
          <ac:chgData name="Hameed M.S. it19064932" userId="3d76a2f6-75c6-4402-8916-d849937538a5" providerId="ADAL" clId="{A6ED47FE-DBF6-4468-89E3-C6F404531CC3}" dt="2022-05-23T12:47:06.999" v="5816" actId="20577"/>
          <ac:spMkLst>
            <pc:docMk/>
            <pc:sldMk cId="2262406787" sldId="523"/>
            <ac:spMk id="14" creationId="{F1B23BA8-A6D6-06FA-96A0-2D5DDF44B15B}"/>
          </ac:spMkLst>
        </pc:spChg>
      </pc:sldChg>
      <pc:sldChg chg="modSp add mod">
        <pc:chgData name="Hameed M.S. it19064932" userId="3d76a2f6-75c6-4402-8916-d849937538a5" providerId="ADAL" clId="{A6ED47FE-DBF6-4468-89E3-C6F404531CC3}" dt="2022-06-02T05:15:28.139" v="5949" actId="27636"/>
        <pc:sldMkLst>
          <pc:docMk/>
          <pc:sldMk cId="2275050616" sldId="523"/>
        </pc:sldMkLst>
        <pc:spChg chg="mod">
          <ac:chgData name="Hameed M.S. it19064932" userId="3d76a2f6-75c6-4402-8916-d849937538a5" providerId="ADAL" clId="{A6ED47FE-DBF6-4468-89E3-C6F404531CC3}" dt="2022-06-02T05:15:28.139" v="5949" actId="27636"/>
          <ac:spMkLst>
            <pc:docMk/>
            <pc:sldMk cId="2275050616" sldId="523"/>
            <ac:spMk id="5" creationId="{3A7DB6E1-2ECE-47DD-B044-07AF8AA80AB1}"/>
          </ac:spMkLst>
        </pc:spChg>
      </pc:sldChg>
      <pc:sldChg chg="addSp delSp modSp add del mod">
        <pc:chgData name="Hameed M.S. it19064932" userId="3d76a2f6-75c6-4402-8916-d849937538a5" providerId="ADAL" clId="{A6ED47FE-DBF6-4468-89E3-C6F404531CC3}" dt="2022-05-22T19:45:34.778" v="5256" actId="2696"/>
        <pc:sldMkLst>
          <pc:docMk/>
          <pc:sldMk cId="3487020509" sldId="523"/>
        </pc:sldMkLst>
        <pc:spChg chg="mod">
          <ac:chgData name="Hameed M.S. it19064932" userId="3d76a2f6-75c6-4402-8916-d849937538a5" providerId="ADAL" clId="{A6ED47FE-DBF6-4468-89E3-C6F404531CC3}" dt="2022-05-22T09:15:54.620" v="1965" actId="1076"/>
          <ac:spMkLst>
            <pc:docMk/>
            <pc:sldMk cId="3487020509" sldId="523"/>
            <ac:spMk id="5" creationId="{3A7DB6E1-2ECE-47DD-B044-07AF8AA80AB1}"/>
          </ac:spMkLst>
        </pc:spChg>
        <pc:spChg chg="add mod">
          <ac:chgData name="Hameed M.S. it19064932" userId="3d76a2f6-75c6-4402-8916-d849937538a5" providerId="ADAL" clId="{A6ED47FE-DBF6-4468-89E3-C6F404531CC3}" dt="2022-05-22T09:16:01.613" v="1966" actId="1076"/>
          <ac:spMkLst>
            <pc:docMk/>
            <pc:sldMk cId="3487020509" sldId="523"/>
            <ac:spMk id="6" creationId="{016F3B5F-B80C-5AE2-7326-899A03DC7CC6}"/>
          </ac:spMkLst>
        </pc:spChg>
        <pc:spChg chg="add mod">
          <ac:chgData name="Hameed M.S. it19064932" userId="3d76a2f6-75c6-4402-8916-d849937538a5" providerId="ADAL" clId="{A6ED47FE-DBF6-4468-89E3-C6F404531CC3}" dt="2022-05-22T09:16:05.524" v="1967" actId="1076"/>
          <ac:spMkLst>
            <pc:docMk/>
            <pc:sldMk cId="3487020509" sldId="523"/>
            <ac:spMk id="7" creationId="{0F1E5B17-A598-27BE-8F20-95F0F8BAE533}"/>
          </ac:spMkLst>
        </pc:spChg>
        <pc:spChg chg="add mod">
          <ac:chgData name="Hameed M.S. it19064932" userId="3d76a2f6-75c6-4402-8916-d849937538a5" providerId="ADAL" clId="{A6ED47FE-DBF6-4468-89E3-C6F404531CC3}" dt="2022-05-22T09:53:03.264" v="2361" actId="20577"/>
          <ac:spMkLst>
            <pc:docMk/>
            <pc:sldMk cId="3487020509" sldId="523"/>
            <ac:spMk id="8" creationId="{4E82E84E-D5C0-E784-B73E-DC54B226DE68}"/>
          </ac:spMkLst>
        </pc:spChg>
        <pc:spChg chg="add mod">
          <ac:chgData name="Hameed M.S. it19064932" userId="3d76a2f6-75c6-4402-8916-d849937538a5" providerId="ADAL" clId="{A6ED47FE-DBF6-4468-89E3-C6F404531CC3}" dt="2022-05-22T09:28:36.216" v="2145" actId="1076"/>
          <ac:spMkLst>
            <pc:docMk/>
            <pc:sldMk cId="3487020509" sldId="523"/>
            <ac:spMk id="9" creationId="{5B74F787-9C18-C265-AA11-5CA78EA934EB}"/>
          </ac:spMkLst>
        </pc:spChg>
        <pc:spChg chg="add mod">
          <ac:chgData name="Hameed M.S. it19064932" userId="3d76a2f6-75c6-4402-8916-d849937538a5" providerId="ADAL" clId="{A6ED47FE-DBF6-4468-89E3-C6F404531CC3}" dt="2022-05-22T09:28:38.151" v="2146" actId="1076"/>
          <ac:spMkLst>
            <pc:docMk/>
            <pc:sldMk cId="3487020509" sldId="523"/>
            <ac:spMk id="10" creationId="{1D631942-BB3C-462A-0CC1-E2B55A9AFCDE}"/>
          </ac:spMkLst>
        </pc:spChg>
        <pc:spChg chg="add mod">
          <ac:chgData name="Hameed M.S. it19064932" userId="3d76a2f6-75c6-4402-8916-d849937538a5" providerId="ADAL" clId="{A6ED47FE-DBF6-4468-89E3-C6F404531CC3}" dt="2022-05-22T09:52:10.684" v="2336" actId="20577"/>
          <ac:spMkLst>
            <pc:docMk/>
            <pc:sldMk cId="3487020509" sldId="523"/>
            <ac:spMk id="14" creationId="{F1B23BA8-A6D6-06FA-96A0-2D5DDF44B15B}"/>
          </ac:spMkLst>
        </pc:spChg>
        <pc:spChg chg="add mod">
          <ac:chgData name="Hameed M.S. it19064932" userId="3d76a2f6-75c6-4402-8916-d849937538a5" providerId="ADAL" clId="{A6ED47FE-DBF6-4468-89E3-C6F404531CC3}" dt="2022-05-22T09:54:22.565" v="2494" actId="20577"/>
          <ac:spMkLst>
            <pc:docMk/>
            <pc:sldMk cId="3487020509" sldId="523"/>
            <ac:spMk id="15" creationId="{8667557E-712D-6BD9-B9EB-B7105B1B8E87}"/>
          </ac:spMkLst>
        </pc:spChg>
        <pc:graphicFrameChg chg="del modGraphic">
          <ac:chgData name="Hameed M.S. it19064932" userId="3d76a2f6-75c6-4402-8916-d849937538a5" providerId="ADAL" clId="{A6ED47FE-DBF6-4468-89E3-C6F404531CC3}" dt="2022-05-22T09:02:23.430" v="1884" actId="478"/>
          <ac:graphicFrameMkLst>
            <pc:docMk/>
            <pc:sldMk cId="3487020509" sldId="523"/>
            <ac:graphicFrameMk id="17" creationId="{E07E375B-92B9-4D64-B30D-200FE985273D}"/>
          </ac:graphicFrameMkLst>
        </pc:graphicFrameChg>
        <pc:picChg chg="del mod">
          <ac:chgData name="Hameed M.S. it19064932" userId="3d76a2f6-75c6-4402-8916-d849937538a5" providerId="ADAL" clId="{A6ED47FE-DBF6-4468-89E3-C6F404531CC3}" dt="2022-05-22T09:56:05.893" v="2530" actId="478"/>
          <ac:picMkLst>
            <pc:docMk/>
            <pc:sldMk cId="3487020509" sldId="523"/>
            <ac:picMk id="4" creationId="{F3A8A978-7DFC-4C1D-9BFD-1CF69D85EFB5}"/>
          </ac:picMkLst>
        </pc:picChg>
        <pc:picChg chg="add mod">
          <ac:chgData name="Hameed M.S. it19064932" userId="3d76a2f6-75c6-4402-8916-d849937538a5" providerId="ADAL" clId="{A6ED47FE-DBF6-4468-89E3-C6F404531CC3}" dt="2022-05-22T09:29:09.596" v="2151" actId="1076"/>
          <ac:picMkLst>
            <pc:docMk/>
            <pc:sldMk cId="3487020509" sldId="523"/>
            <ac:picMk id="11" creationId="{0B06D58C-C378-F507-1E81-6C3614D97D83}"/>
          </ac:picMkLst>
        </pc:picChg>
        <pc:picChg chg="add mod">
          <ac:chgData name="Hameed M.S. it19064932" userId="3d76a2f6-75c6-4402-8916-d849937538a5" providerId="ADAL" clId="{A6ED47FE-DBF6-4468-89E3-C6F404531CC3}" dt="2022-05-22T09:53:08.071" v="2362" actId="1037"/>
          <ac:picMkLst>
            <pc:docMk/>
            <pc:sldMk cId="3487020509" sldId="523"/>
            <ac:picMk id="12" creationId="{310537F1-793B-61B3-057F-2A251CD06816}"/>
          </ac:picMkLst>
        </pc:picChg>
        <pc:picChg chg="add mod">
          <ac:chgData name="Hameed M.S. it19064932" userId="3d76a2f6-75c6-4402-8916-d849937538a5" providerId="ADAL" clId="{A6ED47FE-DBF6-4468-89E3-C6F404531CC3}" dt="2022-05-22T09:29:01.155" v="2150" actId="1076"/>
          <ac:picMkLst>
            <pc:docMk/>
            <pc:sldMk cId="3487020509" sldId="523"/>
            <ac:picMk id="13" creationId="{97149067-8DD5-04B9-7E8D-68FF6FCCE2F0}"/>
          </ac:picMkLst>
        </pc:picChg>
        <pc:picChg chg="add mod">
          <ac:chgData name="Hameed M.S. it19064932" userId="3d76a2f6-75c6-4402-8916-d849937538a5" providerId="ADAL" clId="{A6ED47FE-DBF6-4468-89E3-C6F404531CC3}" dt="2022-05-22T09:54:56.314" v="2524" actId="1036"/>
          <ac:picMkLst>
            <pc:docMk/>
            <pc:sldMk cId="3487020509" sldId="523"/>
            <ac:picMk id="16" creationId="{3605CC12-F3E9-6834-6F53-B04BB5FD3FB6}"/>
          </ac:picMkLst>
        </pc:picChg>
        <pc:picChg chg="add mod">
          <ac:chgData name="Hameed M.S. it19064932" userId="3d76a2f6-75c6-4402-8916-d849937538a5" providerId="ADAL" clId="{A6ED47FE-DBF6-4468-89E3-C6F404531CC3}" dt="2022-05-22T09:54:52.391" v="2522" actId="1038"/>
          <ac:picMkLst>
            <pc:docMk/>
            <pc:sldMk cId="3487020509" sldId="523"/>
            <ac:picMk id="18" creationId="{331F85F0-51F1-1A21-FE72-E1A8D303A59B}"/>
          </ac:picMkLst>
        </pc:picChg>
        <pc:picChg chg="add mod">
          <ac:chgData name="Hameed M.S. it19064932" userId="3d76a2f6-75c6-4402-8916-d849937538a5" providerId="ADAL" clId="{A6ED47FE-DBF6-4468-89E3-C6F404531CC3}" dt="2022-05-22T09:56:12.602" v="2531" actId="1076"/>
          <ac:picMkLst>
            <pc:docMk/>
            <pc:sldMk cId="3487020509" sldId="523"/>
            <ac:picMk id="19" creationId="{A16A9B37-803A-A35F-A3BD-CAD3F31F743A}"/>
          </ac:picMkLst>
        </pc:picChg>
      </pc:sldChg>
      <pc:sldChg chg="modSp add del mod">
        <pc:chgData name="Hameed M.S. it19064932" userId="3d76a2f6-75c6-4402-8916-d849937538a5" providerId="ADAL" clId="{A6ED47FE-DBF6-4468-89E3-C6F404531CC3}" dt="2022-05-23T16:50:42.734" v="5921" actId="47"/>
        <pc:sldMkLst>
          <pc:docMk/>
          <pc:sldMk cId="277649221" sldId="524"/>
        </pc:sldMkLst>
        <pc:spChg chg="mod">
          <ac:chgData name="Hameed M.S. it19064932" userId="3d76a2f6-75c6-4402-8916-d849937538a5" providerId="ADAL" clId="{A6ED47FE-DBF6-4468-89E3-C6F404531CC3}" dt="2022-05-23T12:22:13.806" v="5704" actId="27636"/>
          <ac:spMkLst>
            <pc:docMk/>
            <pc:sldMk cId="277649221" sldId="524"/>
            <ac:spMk id="5" creationId="{3A7DB6E1-2ECE-47DD-B044-07AF8AA80AB1}"/>
          </ac:spMkLst>
        </pc:spChg>
        <pc:spChg chg="mod">
          <ac:chgData name="Hameed M.S. it19064932" userId="3d76a2f6-75c6-4402-8916-d849937538a5" providerId="ADAL" clId="{A6ED47FE-DBF6-4468-89E3-C6F404531CC3}" dt="2022-05-23T12:22:13.806" v="5705" actId="27636"/>
          <ac:spMkLst>
            <pc:docMk/>
            <pc:sldMk cId="277649221" sldId="524"/>
            <ac:spMk id="20" creationId="{85AD49F3-BD42-B778-D54F-D667F384FABD}"/>
          </ac:spMkLst>
        </pc:spChg>
      </pc:sldChg>
      <pc:sldChg chg="addSp delSp modSp add del mod">
        <pc:chgData name="Hameed M.S. it19064932" userId="3d76a2f6-75c6-4402-8916-d849937538a5" providerId="ADAL" clId="{A6ED47FE-DBF6-4468-89E3-C6F404531CC3}" dt="2022-05-22T19:45:34.778" v="5256" actId="2696"/>
        <pc:sldMkLst>
          <pc:docMk/>
          <pc:sldMk cId="3797853584" sldId="524"/>
        </pc:sldMkLst>
        <pc:spChg chg="mod">
          <ac:chgData name="Hameed M.S. it19064932" userId="3d76a2f6-75c6-4402-8916-d849937538a5" providerId="ADAL" clId="{A6ED47FE-DBF6-4468-89E3-C6F404531CC3}" dt="2022-05-22T09:21:06.889" v="2041" actId="20577"/>
          <ac:spMkLst>
            <pc:docMk/>
            <pc:sldMk cId="3797853584" sldId="524"/>
            <ac:spMk id="5" creationId="{3A7DB6E1-2ECE-47DD-B044-07AF8AA80AB1}"/>
          </ac:spMkLst>
        </pc:spChg>
        <pc:spChg chg="mod">
          <ac:chgData name="Hameed M.S. it19064932" userId="3d76a2f6-75c6-4402-8916-d849937538a5" providerId="ADAL" clId="{A6ED47FE-DBF6-4468-89E3-C6F404531CC3}" dt="2022-05-22T09:26:43.929" v="2086" actId="20577"/>
          <ac:spMkLst>
            <pc:docMk/>
            <pc:sldMk cId="3797853584" sldId="524"/>
            <ac:spMk id="8" creationId="{4E82E84E-D5C0-E784-B73E-DC54B226DE68}"/>
          </ac:spMkLst>
        </pc:spChg>
        <pc:spChg chg="del">
          <ac:chgData name="Hameed M.S. it19064932" userId="3d76a2f6-75c6-4402-8916-d849937538a5" providerId="ADAL" clId="{A6ED47FE-DBF6-4468-89E3-C6F404531CC3}" dt="2022-05-22T09:21:40.300" v="2046" actId="478"/>
          <ac:spMkLst>
            <pc:docMk/>
            <pc:sldMk cId="3797853584" sldId="524"/>
            <ac:spMk id="9" creationId="{5B74F787-9C18-C265-AA11-5CA78EA934EB}"/>
          </ac:spMkLst>
        </pc:spChg>
        <pc:spChg chg="mod">
          <ac:chgData name="Hameed M.S. it19064932" userId="3d76a2f6-75c6-4402-8916-d849937538a5" providerId="ADAL" clId="{A6ED47FE-DBF6-4468-89E3-C6F404531CC3}" dt="2022-05-22T09:26:47.638" v="2087" actId="20577"/>
          <ac:spMkLst>
            <pc:docMk/>
            <pc:sldMk cId="3797853584" sldId="524"/>
            <ac:spMk id="10" creationId="{1D631942-BB3C-462A-0CC1-E2B55A9AFCDE}"/>
          </ac:spMkLst>
        </pc:spChg>
        <pc:spChg chg="add mod">
          <ac:chgData name="Hameed M.S. it19064932" userId="3d76a2f6-75c6-4402-8916-d849937538a5" providerId="ADAL" clId="{A6ED47FE-DBF6-4468-89E3-C6F404531CC3}" dt="2022-05-22T09:23:04.623" v="2058" actId="14100"/>
          <ac:spMkLst>
            <pc:docMk/>
            <pc:sldMk cId="3797853584" sldId="524"/>
            <ac:spMk id="11" creationId="{3369F5C7-B8A4-D4F2-8BF9-43BFC53D2200}"/>
          </ac:spMkLst>
        </pc:spChg>
        <pc:spChg chg="add mod">
          <ac:chgData name="Hameed M.S. it19064932" userId="3d76a2f6-75c6-4402-8916-d849937538a5" providerId="ADAL" clId="{A6ED47FE-DBF6-4468-89E3-C6F404531CC3}" dt="2022-05-22T09:23:43.475" v="2064" actId="1076"/>
          <ac:spMkLst>
            <pc:docMk/>
            <pc:sldMk cId="3797853584" sldId="524"/>
            <ac:spMk id="12" creationId="{C8677F1F-2964-3B84-94B2-B155F7D0C2BD}"/>
          </ac:spMkLst>
        </pc:spChg>
        <pc:spChg chg="add mod">
          <ac:chgData name="Hameed M.S. it19064932" userId="3d76a2f6-75c6-4402-8916-d849937538a5" providerId="ADAL" clId="{A6ED47FE-DBF6-4468-89E3-C6F404531CC3}" dt="2022-05-22T09:23:39.993" v="2063" actId="1076"/>
          <ac:spMkLst>
            <pc:docMk/>
            <pc:sldMk cId="3797853584" sldId="524"/>
            <ac:spMk id="13" creationId="{C7D70B93-1A65-837B-9797-390E304B3F91}"/>
          </ac:spMkLst>
        </pc:spChg>
        <pc:spChg chg="add mod">
          <ac:chgData name="Hameed M.S. it19064932" userId="3d76a2f6-75c6-4402-8916-d849937538a5" providerId="ADAL" clId="{A6ED47FE-DBF6-4468-89E3-C6F404531CC3}" dt="2022-05-22T09:55:29.574" v="2525"/>
          <ac:spMkLst>
            <pc:docMk/>
            <pc:sldMk cId="3797853584" sldId="524"/>
            <ac:spMk id="20" creationId="{85AD49F3-BD42-B778-D54F-D667F384FABD}"/>
          </ac:spMkLst>
        </pc:spChg>
        <pc:picChg chg="del">
          <ac:chgData name="Hameed M.S. it19064932" userId="3d76a2f6-75c6-4402-8916-d849937538a5" providerId="ADAL" clId="{A6ED47FE-DBF6-4468-89E3-C6F404531CC3}" dt="2022-05-22T09:56:27.842" v="2532" actId="478"/>
          <ac:picMkLst>
            <pc:docMk/>
            <pc:sldMk cId="3797853584" sldId="524"/>
            <ac:picMk id="4" creationId="{F3A8A978-7DFC-4C1D-9BFD-1CF69D85EFB5}"/>
          </ac:picMkLst>
        </pc:picChg>
        <pc:picChg chg="add mod">
          <ac:chgData name="Hameed M.S. it19064932" userId="3d76a2f6-75c6-4402-8916-d849937538a5" providerId="ADAL" clId="{A6ED47FE-DBF6-4468-89E3-C6F404531CC3}" dt="2022-05-22T09:27:03.727" v="2090" actId="1076"/>
          <ac:picMkLst>
            <pc:docMk/>
            <pc:sldMk cId="3797853584" sldId="524"/>
            <ac:picMk id="14" creationId="{C290E91B-B163-5562-CCAA-AFE6D59F8CE8}"/>
          </ac:picMkLst>
        </pc:picChg>
        <pc:picChg chg="add del mod">
          <ac:chgData name="Hameed M.S. it19064932" userId="3d76a2f6-75c6-4402-8916-d849937538a5" providerId="ADAL" clId="{A6ED47FE-DBF6-4468-89E3-C6F404531CC3}" dt="2022-05-22T09:55:44.049" v="2528" actId="478"/>
          <ac:picMkLst>
            <pc:docMk/>
            <pc:sldMk cId="3797853584" sldId="524"/>
            <ac:picMk id="15" creationId="{3B23F8F4-5533-01C9-1FD5-E323C2C57F08}"/>
          </ac:picMkLst>
        </pc:picChg>
        <pc:picChg chg="add mod">
          <ac:chgData name="Hameed M.S. it19064932" userId="3d76a2f6-75c6-4402-8916-d849937538a5" providerId="ADAL" clId="{A6ED47FE-DBF6-4468-89E3-C6F404531CC3}" dt="2022-05-22T09:26:57.965" v="2089" actId="1076"/>
          <ac:picMkLst>
            <pc:docMk/>
            <pc:sldMk cId="3797853584" sldId="524"/>
            <ac:picMk id="16" creationId="{04914F37-F38D-D100-B51B-52419CC90224}"/>
          </ac:picMkLst>
        </pc:picChg>
        <pc:picChg chg="add mod">
          <ac:chgData name="Hameed M.S. it19064932" userId="3d76a2f6-75c6-4402-8916-d849937538a5" providerId="ADAL" clId="{A6ED47FE-DBF6-4468-89E3-C6F404531CC3}" dt="2022-05-22T09:27:08.436" v="2091" actId="1076"/>
          <ac:picMkLst>
            <pc:docMk/>
            <pc:sldMk cId="3797853584" sldId="524"/>
            <ac:picMk id="17" creationId="{303862CE-B847-7E2A-7F0B-0F799B6900DD}"/>
          </ac:picMkLst>
        </pc:picChg>
        <pc:picChg chg="add mod">
          <ac:chgData name="Hameed M.S. it19064932" userId="3d76a2f6-75c6-4402-8916-d849937538a5" providerId="ADAL" clId="{A6ED47FE-DBF6-4468-89E3-C6F404531CC3}" dt="2022-05-22T09:27:13.649" v="2092" actId="1076"/>
          <ac:picMkLst>
            <pc:docMk/>
            <pc:sldMk cId="3797853584" sldId="524"/>
            <ac:picMk id="18" creationId="{77F4C979-F63C-D474-59DF-1D1611200059}"/>
          </ac:picMkLst>
        </pc:picChg>
        <pc:picChg chg="add mod">
          <ac:chgData name="Hameed M.S. it19064932" userId="3d76a2f6-75c6-4402-8916-d849937538a5" providerId="ADAL" clId="{A6ED47FE-DBF6-4468-89E3-C6F404531CC3}" dt="2022-05-22T09:27:18.142" v="2093" actId="1076"/>
          <ac:picMkLst>
            <pc:docMk/>
            <pc:sldMk cId="3797853584" sldId="524"/>
            <ac:picMk id="19" creationId="{C6ABE578-6889-51EE-C848-7488AD37E963}"/>
          </ac:picMkLst>
        </pc:picChg>
        <pc:picChg chg="add mod">
          <ac:chgData name="Hameed M.S. it19064932" userId="3d76a2f6-75c6-4402-8916-d849937538a5" providerId="ADAL" clId="{A6ED47FE-DBF6-4468-89E3-C6F404531CC3}" dt="2022-05-22T09:56:37.497" v="2534" actId="1076"/>
          <ac:picMkLst>
            <pc:docMk/>
            <pc:sldMk cId="3797853584" sldId="524"/>
            <ac:picMk id="21" creationId="{D70A6E49-B163-C32B-55CC-4D49B6D95396}"/>
          </ac:picMkLst>
        </pc:picChg>
      </pc:sldChg>
      <pc:sldChg chg="addSp delSp modSp add del mod">
        <pc:chgData name="Hameed M.S. it19064932" userId="3d76a2f6-75c6-4402-8916-d849937538a5" providerId="ADAL" clId="{A6ED47FE-DBF6-4468-89E3-C6F404531CC3}" dt="2022-05-22T19:33:06.531" v="5236" actId="47"/>
        <pc:sldMkLst>
          <pc:docMk/>
          <pc:sldMk cId="4123584553" sldId="528"/>
        </pc:sldMkLst>
        <pc:spChg chg="add mod">
          <ac:chgData name="Hameed M.S. it19064932" userId="3d76a2f6-75c6-4402-8916-d849937538a5" providerId="ADAL" clId="{A6ED47FE-DBF6-4468-89E3-C6F404531CC3}" dt="2022-05-22T15:25:29.922" v="2782" actId="1076"/>
          <ac:spMkLst>
            <pc:docMk/>
            <pc:sldMk cId="4123584553" sldId="528"/>
            <ac:spMk id="20" creationId="{5CF6FC5A-6726-6985-BEB9-B56CE6896596}"/>
          </ac:spMkLst>
        </pc:spChg>
        <pc:spChg chg="add mod">
          <ac:chgData name="Hameed M.S. it19064932" userId="3d76a2f6-75c6-4402-8916-d849937538a5" providerId="ADAL" clId="{A6ED47FE-DBF6-4468-89E3-C6F404531CC3}" dt="2022-05-22T15:25:48.742" v="2784" actId="1076"/>
          <ac:spMkLst>
            <pc:docMk/>
            <pc:sldMk cId="4123584553" sldId="528"/>
            <ac:spMk id="24" creationId="{9AF1592E-D609-E8D6-8406-B668B5E187C8}"/>
          </ac:spMkLst>
        </pc:spChg>
        <pc:spChg chg="add mod">
          <ac:chgData name="Hameed M.S. it19064932" userId="3d76a2f6-75c6-4402-8916-d849937538a5" providerId="ADAL" clId="{A6ED47FE-DBF6-4468-89E3-C6F404531CC3}" dt="2022-05-22T15:29:33.869" v="2827" actId="1035"/>
          <ac:spMkLst>
            <pc:docMk/>
            <pc:sldMk cId="4123584553" sldId="528"/>
            <ac:spMk id="26" creationId="{412A92A7-E279-9516-2BFC-04B31E253547}"/>
          </ac:spMkLst>
        </pc:spChg>
        <pc:spChg chg="mod">
          <ac:chgData name="Hameed M.S. it19064932" userId="3d76a2f6-75c6-4402-8916-d849937538a5" providerId="ADAL" clId="{A6ED47FE-DBF6-4468-89E3-C6F404531CC3}" dt="2022-05-22T10:20:52.248" v="2752" actId="1076"/>
          <ac:spMkLst>
            <pc:docMk/>
            <pc:sldMk cId="4123584553" sldId="528"/>
            <ac:spMk id="38" creationId="{21076D49-AA52-29F5-688A-B69B60BA64FA}"/>
          </ac:spMkLst>
        </pc:spChg>
        <pc:spChg chg="mod">
          <ac:chgData name="Hameed M.S. it19064932" userId="3d76a2f6-75c6-4402-8916-d849937538a5" providerId="ADAL" clId="{A6ED47FE-DBF6-4468-89E3-C6F404531CC3}" dt="2022-05-22T10:17:01.795" v="2676" actId="1036"/>
          <ac:spMkLst>
            <pc:docMk/>
            <pc:sldMk cId="4123584553" sldId="528"/>
            <ac:spMk id="52" creationId="{1F04CAA4-C467-EB64-3E68-BC6A56D05DFE}"/>
          </ac:spMkLst>
        </pc:spChg>
        <pc:spChg chg="mod">
          <ac:chgData name="Hameed M.S. it19064932" userId="3d76a2f6-75c6-4402-8916-d849937538a5" providerId="ADAL" clId="{A6ED47FE-DBF6-4468-89E3-C6F404531CC3}" dt="2022-05-22T10:17:01.795" v="2676" actId="1036"/>
          <ac:spMkLst>
            <pc:docMk/>
            <pc:sldMk cId="4123584553" sldId="528"/>
            <ac:spMk id="54" creationId="{564CF5CF-39A4-1D7D-281E-04672FAEA158}"/>
          </ac:spMkLst>
        </pc:spChg>
        <pc:spChg chg="mod">
          <ac:chgData name="Hameed M.S. it19064932" userId="3d76a2f6-75c6-4402-8916-d849937538a5" providerId="ADAL" clId="{A6ED47FE-DBF6-4468-89E3-C6F404531CC3}" dt="2022-05-22T15:29:24.973" v="2826" actId="1035"/>
          <ac:spMkLst>
            <pc:docMk/>
            <pc:sldMk cId="4123584553" sldId="528"/>
            <ac:spMk id="65" creationId="{7F2F2A45-90A0-3A52-07D1-3BA1282D445E}"/>
          </ac:spMkLst>
        </pc:spChg>
        <pc:spChg chg="mod">
          <ac:chgData name="Hameed M.S. it19064932" userId="3d76a2f6-75c6-4402-8916-d849937538a5" providerId="ADAL" clId="{A6ED47FE-DBF6-4468-89E3-C6F404531CC3}" dt="2022-05-22T10:17:01.795" v="2676" actId="1036"/>
          <ac:spMkLst>
            <pc:docMk/>
            <pc:sldMk cId="4123584553" sldId="528"/>
            <ac:spMk id="72" creationId="{F87B1599-6B5D-9FDA-C67D-A599DFC30436}"/>
          </ac:spMkLst>
        </pc:spChg>
        <pc:picChg chg="add 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19" creationId="{62CBA9DF-7D5E-6C6A-083D-4AF059D80615}"/>
          </ac:picMkLst>
        </pc:picChg>
        <pc:picChg chg="add mod">
          <ac:chgData name="Hameed M.S. it19064932" userId="3d76a2f6-75c6-4402-8916-d849937538a5" providerId="ADAL" clId="{A6ED47FE-DBF6-4468-89E3-C6F404531CC3}" dt="2022-05-22T10:20:57.063" v="2753" actId="688"/>
          <ac:picMkLst>
            <pc:docMk/>
            <pc:sldMk cId="4123584553" sldId="528"/>
            <ac:picMk id="21" creationId="{A37CD398-887A-234B-B68B-9DB676061620}"/>
          </ac:picMkLst>
        </pc:picChg>
        <pc:picChg chg="add del mod">
          <ac:chgData name="Hameed M.S. it19064932" userId="3d76a2f6-75c6-4402-8916-d849937538a5" providerId="ADAL" clId="{A6ED47FE-DBF6-4468-89E3-C6F404531CC3}" dt="2022-05-22T10:04:12.587" v="2546" actId="478"/>
          <ac:picMkLst>
            <pc:docMk/>
            <pc:sldMk cId="4123584553" sldId="528"/>
            <ac:picMk id="24" creationId="{1DDF8639-35E7-7B14-0EE2-32A84736B504}"/>
          </ac:picMkLst>
        </pc:picChg>
        <pc:picChg chg="add mod">
          <ac:chgData name="Hameed M.S. it19064932" userId="3d76a2f6-75c6-4402-8916-d849937538a5" providerId="ADAL" clId="{A6ED47FE-DBF6-4468-89E3-C6F404531CC3}" dt="2022-05-22T10:21:01.991" v="2754" actId="688"/>
          <ac:picMkLst>
            <pc:docMk/>
            <pc:sldMk cId="4123584553" sldId="528"/>
            <ac:picMk id="28" creationId="{67E05274-82F5-E33E-AD7E-EE8CDD4B949C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40" creationId="{5CF20F82-5F60-3C70-112E-8913CE454D94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48" creationId="{992D5F13-66E9-5F0C-D20E-AF805FD44972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49" creationId="{C38AC5FA-06D2-9C83-6E54-18632BBE9A43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50" creationId="{79CDDB81-1209-280C-5ECE-6DC806AA0438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51" creationId="{493F8A3A-7740-0136-FE85-2D5B390EA72F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64" creationId="{525CBD06-BF05-9A7B-5AFC-1CF4152B179B}"/>
          </ac:picMkLst>
        </pc:picChg>
        <pc:picChg chg="del">
          <ac:chgData name="Hameed M.S. it19064932" userId="3d76a2f6-75c6-4402-8916-d849937538a5" providerId="ADAL" clId="{A6ED47FE-DBF6-4468-89E3-C6F404531CC3}" dt="2022-05-22T10:03:27.384" v="2539" actId="478"/>
          <ac:picMkLst>
            <pc:docMk/>
            <pc:sldMk cId="4123584553" sldId="528"/>
            <ac:picMk id="68" creationId="{95220E7B-E0CD-3CC3-2670-4B0D05ECDF2D}"/>
          </ac:picMkLst>
        </pc:picChg>
        <pc:picChg chg="del">
          <ac:chgData name="Hameed M.S. it19064932" userId="3d76a2f6-75c6-4402-8916-d849937538a5" providerId="ADAL" clId="{A6ED47FE-DBF6-4468-89E3-C6F404531CC3}" dt="2022-05-22T10:04:15.268" v="2547" actId="478"/>
          <ac:picMkLst>
            <pc:docMk/>
            <pc:sldMk cId="4123584553" sldId="528"/>
            <ac:picMk id="69" creationId="{D37BC12B-92C2-CC7A-B591-58C45A7E9D8C}"/>
          </ac:picMkLst>
        </pc:picChg>
        <pc:picChg chg="mod">
          <ac:chgData name="Hameed M.S. it19064932" userId="3d76a2f6-75c6-4402-8916-d849937538a5" providerId="ADAL" clId="{A6ED47FE-DBF6-4468-89E3-C6F404531CC3}" dt="2022-05-22T10:17:01.795" v="2676" actId="1036"/>
          <ac:picMkLst>
            <pc:docMk/>
            <pc:sldMk cId="4123584553" sldId="528"/>
            <ac:picMk id="71" creationId="{D37F81E1-A0CF-F0DD-C4CB-AC779DB8E6E2}"/>
          </ac:picMkLst>
        </pc:picChg>
        <pc:cxnChg chg="add del mod">
          <ac:chgData name="Hameed M.S. it19064932" userId="3d76a2f6-75c6-4402-8916-d849937538a5" providerId="ADAL" clId="{A6ED47FE-DBF6-4468-89E3-C6F404531CC3}" dt="2022-05-22T10:14:14.958" v="2572" actId="478"/>
          <ac:cxnSpMkLst>
            <pc:docMk/>
            <pc:sldMk cId="4123584553" sldId="528"/>
            <ac:cxnSpMk id="22" creationId="{BF93C82B-6656-83D9-7F2D-C5863BA64555}"/>
          </ac:cxnSpMkLst>
        </pc:cxnChg>
        <pc:cxnChg chg="add mod">
          <ac:chgData name="Hameed M.S. it19064932" userId="3d76a2f6-75c6-4402-8916-d849937538a5" providerId="ADAL" clId="{A6ED47FE-DBF6-4468-89E3-C6F404531CC3}" dt="2022-05-22T10:17:01.795" v="2676" actId="1036"/>
          <ac:cxnSpMkLst>
            <pc:docMk/>
            <pc:sldMk cId="4123584553" sldId="528"/>
            <ac:cxnSpMk id="23" creationId="{44FBFC69-D268-763D-970E-96CFBEB0C821}"/>
          </ac:cxnSpMkLst>
        </pc:cxnChg>
        <pc:cxnChg chg="add mod">
          <ac:chgData name="Hameed M.S. it19064932" userId="3d76a2f6-75c6-4402-8916-d849937538a5" providerId="ADAL" clId="{A6ED47FE-DBF6-4468-89E3-C6F404531CC3}" dt="2022-05-22T15:27:25.848" v="2804" actId="1038"/>
          <ac:cxnSpMkLst>
            <pc:docMk/>
            <pc:sldMk cId="4123584553" sldId="528"/>
            <ac:cxnSpMk id="25" creationId="{89B5D020-9D97-8CE9-59CC-EB70C237E298}"/>
          </ac:cxnSpMkLst>
        </pc:cxnChg>
        <pc:cxnChg chg="add del mod">
          <ac:chgData name="Hameed M.S. it19064932" userId="3d76a2f6-75c6-4402-8916-d849937538a5" providerId="ADAL" clId="{A6ED47FE-DBF6-4468-89E3-C6F404531CC3}" dt="2022-05-22T10:04:09.365" v="2545" actId="478"/>
          <ac:cxnSpMkLst>
            <pc:docMk/>
            <pc:sldMk cId="4123584553" sldId="528"/>
            <ac:cxnSpMk id="25" creationId="{A6C43C68-BDF4-DBDD-0887-667187CD3EF0}"/>
          </ac:cxnSpMkLst>
        </pc:cxnChg>
        <pc:cxnChg chg="add mod">
          <ac:chgData name="Hameed M.S. it19064932" userId="3d76a2f6-75c6-4402-8916-d849937538a5" providerId="ADAL" clId="{A6ED47FE-DBF6-4468-89E3-C6F404531CC3}" dt="2022-05-22T15:28:16.017" v="2809" actId="1076"/>
          <ac:cxnSpMkLst>
            <pc:docMk/>
            <pc:sldMk cId="4123584553" sldId="528"/>
            <ac:cxnSpMk id="27" creationId="{931B970E-EA80-B90A-7ACD-F2DE1A55D8A0}"/>
          </ac:cxnSpMkLst>
        </pc:cxnChg>
        <pc:cxnChg chg="add mod">
          <ac:chgData name="Hameed M.S. it19064932" userId="3d76a2f6-75c6-4402-8916-d849937538a5" providerId="ADAL" clId="{A6ED47FE-DBF6-4468-89E3-C6F404531CC3}" dt="2022-05-22T10:17:01.795" v="2676" actId="1036"/>
          <ac:cxnSpMkLst>
            <pc:docMk/>
            <pc:sldMk cId="4123584553" sldId="528"/>
            <ac:cxnSpMk id="29" creationId="{16F808A5-5231-D1FE-0CE7-CD47890ED6D3}"/>
          </ac:cxnSpMkLst>
        </pc:cxnChg>
        <pc:cxnChg chg="add del mod">
          <ac:chgData name="Hameed M.S. it19064932" userId="3d76a2f6-75c6-4402-8916-d849937538a5" providerId="ADAL" clId="{A6ED47FE-DBF6-4468-89E3-C6F404531CC3}" dt="2022-05-22T10:14:29.202" v="2576" actId="478"/>
          <ac:cxnSpMkLst>
            <pc:docMk/>
            <pc:sldMk cId="4123584553" sldId="528"/>
            <ac:cxnSpMk id="34" creationId="{72AA4F10-630A-280B-0E90-9A8A7EA1D23E}"/>
          </ac:cxnSpMkLst>
        </pc:cxnChg>
        <pc:cxnChg chg="add mod">
          <ac:chgData name="Hameed M.S. it19064932" userId="3d76a2f6-75c6-4402-8916-d849937538a5" providerId="ADAL" clId="{A6ED47FE-DBF6-4468-89E3-C6F404531CC3}" dt="2022-05-22T10:17:01.795" v="2676" actId="1036"/>
          <ac:cxnSpMkLst>
            <pc:docMk/>
            <pc:sldMk cId="4123584553" sldId="528"/>
            <ac:cxnSpMk id="37" creationId="{0EDC3345-722D-303D-DAB3-9F53C9EE0EEF}"/>
          </ac:cxnSpMkLst>
        </pc:cxnChg>
        <pc:cxnChg chg="del mod">
          <ac:chgData name="Hameed M.S. it19064932" userId="3d76a2f6-75c6-4402-8916-d849937538a5" providerId="ADAL" clId="{A6ED47FE-DBF6-4468-89E3-C6F404531CC3}" dt="2022-05-22T10:04:07.081" v="2543" actId="478"/>
          <ac:cxnSpMkLst>
            <pc:docMk/>
            <pc:sldMk cId="4123584553" sldId="528"/>
            <ac:cxnSpMk id="76" creationId="{67F4FFEE-AC49-10B8-C225-C5FD70A4A282}"/>
          </ac:cxnSpMkLst>
        </pc:cxnChg>
      </pc:sldChg>
      <pc:sldChg chg="modSp mod">
        <pc:chgData name="Hameed M.S. it19064932" userId="3d76a2f6-75c6-4402-8916-d849937538a5" providerId="ADAL" clId="{A6ED47FE-DBF6-4468-89E3-C6F404531CC3}" dt="2022-05-22T15:42:05.137" v="2832" actId="1076"/>
        <pc:sldMkLst>
          <pc:docMk/>
          <pc:sldMk cId="3227033894" sldId="530"/>
        </pc:sldMkLst>
        <pc:cxnChg chg="mod">
          <ac:chgData name="Hameed M.S. it19064932" userId="3d76a2f6-75c6-4402-8916-d849937538a5" providerId="ADAL" clId="{A6ED47FE-DBF6-4468-89E3-C6F404531CC3}" dt="2022-05-22T15:42:05.137" v="2832" actId="1076"/>
          <ac:cxnSpMkLst>
            <pc:docMk/>
            <pc:sldMk cId="3227033894" sldId="530"/>
            <ac:cxnSpMk id="63" creationId="{E682D55E-FDF0-19ED-48C5-F1782B6BAAD6}"/>
          </ac:cxnSpMkLst>
        </pc:cxnChg>
      </pc:sldChg>
      <pc:sldChg chg="addSp delSp modSp add del mod">
        <pc:chgData name="Hameed M.S. it19064932" userId="3d76a2f6-75c6-4402-8916-d849937538a5" providerId="ADAL" clId="{A6ED47FE-DBF6-4468-89E3-C6F404531CC3}" dt="2022-05-22T19:33:14.228" v="5237" actId="47"/>
        <pc:sldMkLst>
          <pc:docMk/>
          <pc:sldMk cId="2250098613" sldId="534"/>
        </pc:sldMkLst>
        <pc:spChg chg="mod">
          <ac:chgData name="Hameed M.S. it19064932" userId="3d76a2f6-75c6-4402-8916-d849937538a5" providerId="ADAL" clId="{A6ED47FE-DBF6-4468-89E3-C6F404531CC3}" dt="2022-05-22T16:53:08.060" v="3685" actId="255"/>
          <ac:spMkLst>
            <pc:docMk/>
            <pc:sldMk cId="2250098613" sldId="534"/>
            <ac:spMk id="5" creationId="{3A7DB6E1-2ECE-47DD-B044-07AF8AA80AB1}"/>
          </ac:spMkLst>
        </pc:spChg>
        <pc:spChg chg="mod">
          <ac:chgData name="Hameed M.S. it19064932" userId="3d76a2f6-75c6-4402-8916-d849937538a5" providerId="ADAL" clId="{A6ED47FE-DBF6-4468-89E3-C6F404531CC3}" dt="2022-05-22T17:27:14.827" v="4886" actId="1037"/>
          <ac:spMkLst>
            <pc:docMk/>
            <pc:sldMk cId="2250098613" sldId="534"/>
            <ac:spMk id="20" creationId="{5CF6FC5A-6726-6985-BEB9-B56CE6896596}"/>
          </ac:spMkLst>
        </pc:spChg>
        <pc:spChg chg="del">
          <ac:chgData name="Hameed M.S. it19064932" userId="3d76a2f6-75c6-4402-8916-d849937538a5" providerId="ADAL" clId="{A6ED47FE-DBF6-4468-89E3-C6F404531CC3}" dt="2022-05-22T15:41:04.071" v="2829" actId="478"/>
          <ac:spMkLst>
            <pc:docMk/>
            <pc:sldMk cId="2250098613" sldId="534"/>
            <ac:spMk id="24" creationId="{9AF1592E-D609-E8D6-8406-B668B5E187C8}"/>
          </ac:spMkLst>
        </pc:spChg>
        <pc:spChg chg="del">
          <ac:chgData name="Hameed M.S. it19064932" userId="3d76a2f6-75c6-4402-8916-d849937538a5" providerId="ADAL" clId="{A6ED47FE-DBF6-4468-89E3-C6F404531CC3}" dt="2022-05-22T15:41:04.071" v="2829" actId="478"/>
          <ac:spMkLst>
            <pc:docMk/>
            <pc:sldMk cId="2250098613" sldId="534"/>
            <ac:spMk id="26" creationId="{412A92A7-E279-9516-2BFC-04B31E253547}"/>
          </ac:spMkLst>
        </pc:spChg>
        <pc:spChg chg="add mod">
          <ac:chgData name="Hameed M.S. it19064932" userId="3d76a2f6-75c6-4402-8916-d849937538a5" providerId="ADAL" clId="{A6ED47FE-DBF6-4468-89E3-C6F404531CC3}" dt="2022-05-22T17:14:56.439" v="4675" actId="1036"/>
          <ac:spMkLst>
            <pc:docMk/>
            <pc:sldMk cId="2250098613" sldId="534"/>
            <ac:spMk id="31" creationId="{B0E99565-8401-2BE6-6E28-C0E05A0CDFED}"/>
          </ac:spMkLst>
        </pc:spChg>
        <pc:spChg chg="add mod">
          <ac:chgData name="Hameed M.S. it19064932" userId="3d76a2f6-75c6-4402-8916-d849937538a5" providerId="ADAL" clId="{A6ED47FE-DBF6-4468-89E3-C6F404531CC3}" dt="2022-05-22T17:14:56.439" v="4675" actId="1036"/>
          <ac:spMkLst>
            <pc:docMk/>
            <pc:sldMk cId="2250098613" sldId="534"/>
            <ac:spMk id="34" creationId="{9DAF7635-0DD5-34D7-98CA-93C0E5A85289}"/>
          </ac:spMkLst>
        </pc:spChg>
        <pc:spChg chg="add mod">
          <ac:chgData name="Hameed M.S. it19064932" userId="3d76a2f6-75c6-4402-8916-d849937538a5" providerId="ADAL" clId="{A6ED47FE-DBF6-4468-89E3-C6F404531CC3}" dt="2022-05-22T17:15:13.146" v="4685" actId="1036"/>
          <ac:spMkLst>
            <pc:docMk/>
            <pc:sldMk cId="2250098613" sldId="534"/>
            <ac:spMk id="36" creationId="{8CE16D1E-119F-59B2-0179-A6628723D0CC}"/>
          </ac:spMkLst>
        </pc:spChg>
        <pc:spChg chg="mod">
          <ac:chgData name="Hameed M.S. it19064932" userId="3d76a2f6-75c6-4402-8916-d849937538a5" providerId="ADAL" clId="{A6ED47FE-DBF6-4468-89E3-C6F404531CC3}" dt="2022-05-22T17:15:07.941" v="4678" actId="1076"/>
          <ac:spMkLst>
            <pc:docMk/>
            <pc:sldMk cId="2250098613" sldId="534"/>
            <ac:spMk id="38" creationId="{21076D49-AA52-29F5-688A-B69B60BA64FA}"/>
          </ac:spMkLst>
        </pc:spChg>
        <pc:spChg chg="add mod">
          <ac:chgData name="Hameed M.S. it19064932" userId="3d76a2f6-75c6-4402-8916-d849937538a5" providerId="ADAL" clId="{A6ED47FE-DBF6-4468-89E3-C6F404531CC3}" dt="2022-05-22T17:15:13.146" v="4685" actId="1036"/>
          <ac:spMkLst>
            <pc:docMk/>
            <pc:sldMk cId="2250098613" sldId="534"/>
            <ac:spMk id="39" creationId="{CE087DAE-EA27-DF67-383D-9FA0DDE6869F}"/>
          </ac:spMkLst>
        </pc:spChg>
        <pc:spChg chg="add mod">
          <ac:chgData name="Hameed M.S. it19064932" userId="3d76a2f6-75c6-4402-8916-d849937538a5" providerId="ADAL" clId="{A6ED47FE-DBF6-4468-89E3-C6F404531CC3}" dt="2022-05-22T17:14:56.439" v="4675" actId="1036"/>
          <ac:spMkLst>
            <pc:docMk/>
            <pc:sldMk cId="2250098613" sldId="534"/>
            <ac:spMk id="41" creationId="{E597D767-10A8-64CE-6219-B604462404E4}"/>
          </ac:spMkLst>
        </pc:spChg>
        <pc:spChg chg="mod">
          <ac:chgData name="Hameed M.S. it19064932" userId="3d76a2f6-75c6-4402-8916-d849937538a5" providerId="ADAL" clId="{A6ED47FE-DBF6-4468-89E3-C6F404531CC3}" dt="2022-05-22T17:12:04.697" v="4342" actId="1037"/>
          <ac:spMkLst>
            <pc:docMk/>
            <pc:sldMk cId="2250098613" sldId="534"/>
            <ac:spMk id="52" creationId="{1F04CAA4-C467-EB64-3E68-BC6A56D05DFE}"/>
          </ac:spMkLst>
        </pc:spChg>
        <pc:spChg chg="mod">
          <ac:chgData name="Hameed M.S. it19064932" userId="3d76a2f6-75c6-4402-8916-d849937538a5" providerId="ADAL" clId="{A6ED47FE-DBF6-4468-89E3-C6F404531CC3}" dt="2022-05-22T17:12:04.697" v="4342" actId="1037"/>
          <ac:spMkLst>
            <pc:docMk/>
            <pc:sldMk cId="2250098613" sldId="534"/>
            <ac:spMk id="54" creationId="{564CF5CF-39A4-1D7D-281E-04672FAEA158}"/>
          </ac:spMkLst>
        </pc:spChg>
        <pc:spChg chg="add mod">
          <ac:chgData name="Hameed M.S. it19064932" userId="3d76a2f6-75c6-4402-8916-d849937538a5" providerId="ADAL" clId="{A6ED47FE-DBF6-4468-89E3-C6F404531CC3}" dt="2022-05-22T17:27:14.827" v="4886" actId="1037"/>
          <ac:spMkLst>
            <pc:docMk/>
            <pc:sldMk cId="2250098613" sldId="534"/>
            <ac:spMk id="55" creationId="{ABF9D6F8-5DF4-FE7C-D5C9-7441F7564D4B}"/>
          </ac:spMkLst>
        </pc:spChg>
        <pc:spChg chg="add del mod">
          <ac:chgData name="Hameed M.S. it19064932" userId="3d76a2f6-75c6-4402-8916-d849937538a5" providerId="ADAL" clId="{A6ED47FE-DBF6-4468-89E3-C6F404531CC3}" dt="2022-05-22T17:27:32.880" v="4887" actId="478"/>
          <ac:spMkLst>
            <pc:docMk/>
            <pc:sldMk cId="2250098613" sldId="534"/>
            <ac:spMk id="57" creationId="{733877EE-3971-EEC4-CDF5-93AB787704F9}"/>
          </ac:spMkLst>
        </pc:spChg>
        <pc:spChg chg="add del mod">
          <ac:chgData name="Hameed M.S. it19064932" userId="3d76a2f6-75c6-4402-8916-d849937538a5" providerId="ADAL" clId="{A6ED47FE-DBF6-4468-89E3-C6F404531CC3}" dt="2022-05-22T17:27:35.997" v="4888" actId="478"/>
          <ac:spMkLst>
            <pc:docMk/>
            <pc:sldMk cId="2250098613" sldId="534"/>
            <ac:spMk id="58" creationId="{FF5FCE96-E42A-BA1C-4F9C-2D98763D3C22}"/>
          </ac:spMkLst>
        </pc:spChg>
        <pc:spChg chg="del">
          <ac:chgData name="Hameed M.S. it19064932" userId="3d76a2f6-75c6-4402-8916-d849937538a5" providerId="ADAL" clId="{A6ED47FE-DBF6-4468-89E3-C6F404531CC3}" dt="2022-05-22T15:41:04.071" v="2829" actId="478"/>
          <ac:spMkLst>
            <pc:docMk/>
            <pc:sldMk cId="2250098613" sldId="534"/>
            <ac:spMk id="65" creationId="{7F2F2A45-90A0-3A52-07D1-3BA1282D445E}"/>
          </ac:spMkLst>
        </pc:spChg>
        <pc:spChg chg="mod">
          <ac:chgData name="Hameed M.S. it19064932" userId="3d76a2f6-75c6-4402-8916-d849937538a5" providerId="ADAL" clId="{A6ED47FE-DBF6-4468-89E3-C6F404531CC3}" dt="2022-05-22T17:15:13.146" v="4685" actId="1036"/>
          <ac:spMkLst>
            <pc:docMk/>
            <pc:sldMk cId="2250098613" sldId="534"/>
            <ac:spMk id="72" creationId="{F87B1599-6B5D-9FDA-C67D-A599DFC30436}"/>
          </ac:spMkLst>
        </pc:spChg>
        <pc:picChg chg="mod">
          <ac:chgData name="Hameed M.S. it19064932" userId="3d76a2f6-75c6-4402-8916-d849937538a5" providerId="ADAL" clId="{A6ED47FE-DBF6-4468-89E3-C6F404531CC3}" dt="2022-05-22T17:27:14.827" v="4886" actId="1037"/>
          <ac:picMkLst>
            <pc:docMk/>
            <pc:sldMk cId="2250098613" sldId="534"/>
            <ac:picMk id="19" creationId="{62CBA9DF-7D5E-6C6A-083D-4AF059D80615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21" creationId="{A37CD398-887A-234B-B68B-9DB676061620}"/>
          </ac:picMkLst>
        </pc:picChg>
        <pc:picChg chg="del">
          <ac:chgData name="Hameed M.S. it19064932" userId="3d76a2f6-75c6-4402-8916-d849937538a5" providerId="ADAL" clId="{A6ED47FE-DBF6-4468-89E3-C6F404531CC3}" dt="2022-05-22T15:41:08.493" v="2831" actId="478"/>
          <ac:picMkLst>
            <pc:docMk/>
            <pc:sldMk cId="2250098613" sldId="534"/>
            <ac:picMk id="28" creationId="{67E05274-82F5-E33E-AD7E-EE8CDD4B949C}"/>
          </ac:picMkLst>
        </pc:picChg>
        <pc:picChg chg="add mod">
          <ac:chgData name="Hameed M.S. it19064932" userId="3d76a2f6-75c6-4402-8916-d849937538a5" providerId="ADAL" clId="{A6ED47FE-DBF6-4468-89E3-C6F404531CC3}" dt="2022-05-22T17:15:13.146" v="4685" actId="1036"/>
          <ac:picMkLst>
            <pc:docMk/>
            <pc:sldMk cId="2250098613" sldId="534"/>
            <ac:picMk id="35" creationId="{144D626D-B4FB-DDCD-70B1-D520A8F5E5D4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40" creationId="{5CF20F82-5F60-3C70-112E-8913CE454D94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48" creationId="{992D5F13-66E9-5F0C-D20E-AF805FD44972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49" creationId="{C38AC5FA-06D2-9C83-6E54-18632BBE9A43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50" creationId="{79CDDB81-1209-280C-5ECE-6DC806AA0438}"/>
          </ac:picMkLst>
        </pc:picChg>
        <pc:picChg chg="mod">
          <ac:chgData name="Hameed M.S. it19064932" userId="3d76a2f6-75c6-4402-8916-d849937538a5" providerId="ADAL" clId="{A6ED47FE-DBF6-4468-89E3-C6F404531CC3}" dt="2022-05-22T17:12:04.697" v="4342" actId="1037"/>
          <ac:picMkLst>
            <pc:docMk/>
            <pc:sldMk cId="2250098613" sldId="534"/>
            <ac:picMk id="51" creationId="{493F8A3A-7740-0136-FE85-2D5B390EA72F}"/>
          </ac:picMkLst>
        </pc:picChg>
        <pc:picChg chg="add mod">
          <ac:chgData name="Hameed M.S. it19064932" userId="3d76a2f6-75c6-4402-8916-d849937538a5" providerId="ADAL" clId="{A6ED47FE-DBF6-4468-89E3-C6F404531CC3}" dt="2022-05-22T17:27:00.621" v="4873" actId="1035"/>
          <ac:picMkLst>
            <pc:docMk/>
            <pc:sldMk cId="2250098613" sldId="534"/>
            <ac:picMk id="59" creationId="{250AFC30-BE15-E496-2560-D0FC2AB8DF92}"/>
          </ac:picMkLst>
        </pc:picChg>
        <pc:picChg chg="add mod">
          <ac:chgData name="Hameed M.S. it19064932" userId="3d76a2f6-75c6-4402-8916-d849937538a5" providerId="ADAL" clId="{A6ED47FE-DBF6-4468-89E3-C6F404531CC3}" dt="2022-05-22T17:27:00.621" v="4873" actId="1035"/>
          <ac:picMkLst>
            <pc:docMk/>
            <pc:sldMk cId="2250098613" sldId="534"/>
            <ac:picMk id="60" creationId="{C04437C6-796B-DF01-6EFB-C42A2B526447}"/>
          </ac:picMkLst>
        </pc:picChg>
        <pc:picChg chg="del">
          <ac:chgData name="Hameed M.S. it19064932" userId="3d76a2f6-75c6-4402-8916-d849937538a5" providerId="ADAL" clId="{A6ED47FE-DBF6-4468-89E3-C6F404531CC3}" dt="2022-05-22T15:41:04.071" v="2829" actId="478"/>
          <ac:picMkLst>
            <pc:docMk/>
            <pc:sldMk cId="2250098613" sldId="534"/>
            <ac:picMk id="64" creationId="{525CBD06-BF05-9A7B-5AFC-1CF4152B179B}"/>
          </ac:picMkLst>
        </pc:picChg>
        <pc:picChg chg="mod">
          <ac:chgData name="Hameed M.S. it19064932" userId="3d76a2f6-75c6-4402-8916-d849937538a5" providerId="ADAL" clId="{A6ED47FE-DBF6-4468-89E3-C6F404531CC3}" dt="2022-05-22T17:15:13.146" v="4685" actId="1036"/>
          <ac:picMkLst>
            <pc:docMk/>
            <pc:sldMk cId="2250098613" sldId="534"/>
            <ac:picMk id="71" creationId="{D37F81E1-A0CF-F0DD-C4CB-AC779DB8E6E2}"/>
          </ac:picMkLst>
        </pc:picChg>
        <pc:cxnChg chg="del">
          <ac:chgData name="Hameed M.S. it19064932" userId="3d76a2f6-75c6-4402-8916-d849937538a5" providerId="ADAL" clId="{A6ED47FE-DBF6-4468-89E3-C6F404531CC3}" dt="2022-05-22T15:41:04.071" v="2829" actId="478"/>
          <ac:cxnSpMkLst>
            <pc:docMk/>
            <pc:sldMk cId="2250098613" sldId="534"/>
            <ac:cxnSpMk id="23" creationId="{44FBFC69-D268-763D-970E-96CFBEB0C821}"/>
          </ac:cxnSpMkLst>
        </pc:cxnChg>
        <pc:cxnChg chg="del">
          <ac:chgData name="Hameed M.S. it19064932" userId="3d76a2f6-75c6-4402-8916-d849937538a5" providerId="ADAL" clId="{A6ED47FE-DBF6-4468-89E3-C6F404531CC3}" dt="2022-05-22T15:41:04.071" v="2829" actId="478"/>
          <ac:cxnSpMkLst>
            <pc:docMk/>
            <pc:sldMk cId="2250098613" sldId="534"/>
            <ac:cxnSpMk id="25" creationId="{89B5D020-9D97-8CE9-59CC-EB70C237E298}"/>
          </ac:cxnSpMkLst>
        </pc:cxnChg>
        <pc:cxnChg chg="del">
          <ac:chgData name="Hameed M.S. it19064932" userId="3d76a2f6-75c6-4402-8916-d849937538a5" providerId="ADAL" clId="{A6ED47FE-DBF6-4468-89E3-C6F404531CC3}" dt="2022-05-22T15:41:05.949" v="2830" actId="478"/>
          <ac:cxnSpMkLst>
            <pc:docMk/>
            <pc:sldMk cId="2250098613" sldId="534"/>
            <ac:cxnSpMk id="27" creationId="{931B970E-EA80-B90A-7ACD-F2DE1A55D8A0}"/>
          </ac:cxnSpMkLst>
        </pc:cxnChg>
        <pc:cxnChg chg="mod">
          <ac:chgData name="Hameed M.S. it19064932" userId="3d76a2f6-75c6-4402-8916-d849937538a5" providerId="ADAL" clId="{A6ED47FE-DBF6-4468-89E3-C6F404531CC3}" dt="2022-05-22T17:22:04.198" v="4850" actId="1037"/>
          <ac:cxnSpMkLst>
            <pc:docMk/>
            <pc:sldMk cId="2250098613" sldId="534"/>
            <ac:cxnSpMk id="29" creationId="{16F808A5-5231-D1FE-0CE7-CD47890ED6D3}"/>
          </ac:cxnSpMkLst>
        </pc:cxnChg>
        <pc:cxnChg chg="add del mod">
          <ac:chgData name="Hameed M.S. it19064932" userId="3d76a2f6-75c6-4402-8916-d849937538a5" providerId="ADAL" clId="{A6ED47FE-DBF6-4468-89E3-C6F404531CC3}" dt="2022-05-22T17:15:02.728" v="4676" actId="478"/>
          <ac:cxnSpMkLst>
            <pc:docMk/>
            <pc:sldMk cId="2250098613" sldId="534"/>
            <ac:cxnSpMk id="30" creationId="{A326491B-5444-7D01-9EED-DE11DDBBD164}"/>
          </ac:cxnSpMkLst>
        </pc:cxnChg>
        <pc:cxnChg chg="add mod">
          <ac:chgData name="Hameed M.S. it19064932" userId="3d76a2f6-75c6-4402-8916-d849937538a5" providerId="ADAL" clId="{A6ED47FE-DBF6-4468-89E3-C6F404531CC3}" dt="2022-05-22T17:20:42.474" v="4760" actId="1037"/>
          <ac:cxnSpMkLst>
            <pc:docMk/>
            <pc:sldMk cId="2250098613" sldId="534"/>
            <ac:cxnSpMk id="32" creationId="{BC64C0B2-50DE-C429-371E-9373CE19B9D5}"/>
          </ac:cxnSpMkLst>
        </pc:cxnChg>
        <pc:cxnChg chg="add mod">
          <ac:chgData name="Hameed M.S. it19064932" userId="3d76a2f6-75c6-4402-8916-d849937538a5" providerId="ADAL" clId="{A6ED47FE-DBF6-4468-89E3-C6F404531CC3}" dt="2022-05-22T17:14:56.439" v="4675" actId="1036"/>
          <ac:cxnSpMkLst>
            <pc:docMk/>
            <pc:sldMk cId="2250098613" sldId="534"/>
            <ac:cxnSpMk id="33" creationId="{21562285-D358-1310-7FF5-59EEC40820F5}"/>
          </ac:cxnSpMkLst>
        </pc:cxnChg>
        <pc:cxnChg chg="del mod">
          <ac:chgData name="Hameed M.S. it19064932" userId="3d76a2f6-75c6-4402-8916-d849937538a5" providerId="ADAL" clId="{A6ED47FE-DBF6-4468-89E3-C6F404531CC3}" dt="2022-05-22T17:27:38.076" v="4889" actId="478"/>
          <ac:cxnSpMkLst>
            <pc:docMk/>
            <pc:sldMk cId="2250098613" sldId="534"/>
            <ac:cxnSpMk id="37" creationId="{0EDC3345-722D-303D-DAB3-9F53C9EE0EEF}"/>
          </ac:cxnSpMkLst>
        </pc:cxnChg>
        <pc:cxnChg chg="add mod">
          <ac:chgData name="Hameed M.S. it19064932" userId="3d76a2f6-75c6-4402-8916-d849937538a5" providerId="ADAL" clId="{A6ED47FE-DBF6-4468-89E3-C6F404531CC3}" dt="2022-05-22T17:14:56.439" v="4675" actId="1036"/>
          <ac:cxnSpMkLst>
            <pc:docMk/>
            <pc:sldMk cId="2250098613" sldId="534"/>
            <ac:cxnSpMk id="42" creationId="{BF9B1F02-4873-6012-7ED1-A8F85C544009}"/>
          </ac:cxnSpMkLst>
        </pc:cxnChg>
        <pc:cxnChg chg="add mod">
          <ac:chgData name="Hameed M.S. it19064932" userId="3d76a2f6-75c6-4402-8916-d849937538a5" providerId="ADAL" clId="{A6ED47FE-DBF6-4468-89E3-C6F404531CC3}" dt="2022-05-22T17:14:56.439" v="4675" actId="1036"/>
          <ac:cxnSpMkLst>
            <pc:docMk/>
            <pc:sldMk cId="2250098613" sldId="534"/>
            <ac:cxnSpMk id="43" creationId="{4B5F9799-EEBE-3D0B-0955-3C60C528B813}"/>
          </ac:cxnSpMkLst>
        </pc:cxnChg>
        <pc:cxnChg chg="add mod">
          <ac:chgData name="Hameed M.S. it19064932" userId="3d76a2f6-75c6-4402-8916-d849937538a5" providerId="ADAL" clId="{A6ED47FE-DBF6-4468-89E3-C6F404531CC3}" dt="2022-05-22T17:14:56.439" v="4675" actId="1036"/>
          <ac:cxnSpMkLst>
            <pc:docMk/>
            <pc:sldMk cId="2250098613" sldId="534"/>
            <ac:cxnSpMk id="44" creationId="{EB689F01-7BD2-4AD6-FE92-473B4284D0E6}"/>
          </ac:cxnSpMkLst>
        </pc:cxnChg>
        <pc:cxnChg chg="add mod">
          <ac:chgData name="Hameed M.S. it19064932" userId="3d76a2f6-75c6-4402-8916-d849937538a5" providerId="ADAL" clId="{A6ED47FE-DBF6-4468-89E3-C6F404531CC3}" dt="2022-05-22T17:15:13.146" v="4685" actId="1036"/>
          <ac:cxnSpMkLst>
            <pc:docMk/>
            <pc:sldMk cId="2250098613" sldId="534"/>
            <ac:cxnSpMk id="45" creationId="{37781D6D-D789-9EE9-B5B3-4EA87A335BA1}"/>
          </ac:cxnSpMkLst>
        </pc:cxnChg>
        <pc:cxnChg chg="add mod">
          <ac:chgData name="Hameed M.S. it19064932" userId="3d76a2f6-75c6-4402-8916-d849937538a5" providerId="ADAL" clId="{A6ED47FE-DBF6-4468-89E3-C6F404531CC3}" dt="2022-05-22T17:15:13.146" v="4685" actId="1036"/>
          <ac:cxnSpMkLst>
            <pc:docMk/>
            <pc:sldMk cId="2250098613" sldId="534"/>
            <ac:cxnSpMk id="46" creationId="{F1E88D47-91B3-CB2B-D6FB-0883C3480BC0}"/>
          </ac:cxnSpMkLst>
        </pc:cxnChg>
        <pc:cxnChg chg="add mod">
          <ac:chgData name="Hameed M.S. it19064932" userId="3d76a2f6-75c6-4402-8916-d849937538a5" providerId="ADAL" clId="{A6ED47FE-DBF6-4468-89E3-C6F404531CC3}" dt="2022-05-22T17:12:04.697" v="4342" actId="1037"/>
          <ac:cxnSpMkLst>
            <pc:docMk/>
            <pc:sldMk cId="2250098613" sldId="534"/>
            <ac:cxnSpMk id="47" creationId="{782E93AD-9659-3092-23B3-CEBCA7BE06AD}"/>
          </ac:cxnSpMkLst>
        </pc:cxnChg>
        <pc:cxnChg chg="add mod">
          <ac:chgData name="Hameed M.S. it19064932" userId="3d76a2f6-75c6-4402-8916-d849937538a5" providerId="ADAL" clId="{A6ED47FE-DBF6-4468-89E3-C6F404531CC3}" dt="2022-05-22T17:21:11.136" v="4797" actId="1038"/>
          <ac:cxnSpMkLst>
            <pc:docMk/>
            <pc:sldMk cId="2250098613" sldId="534"/>
            <ac:cxnSpMk id="53" creationId="{AF0547C3-C752-111B-B925-1E03835BC0AD}"/>
          </ac:cxnSpMkLst>
        </pc:cxnChg>
        <pc:cxnChg chg="add mod">
          <ac:chgData name="Hameed M.S. it19064932" userId="3d76a2f6-75c6-4402-8916-d849937538a5" providerId="ADAL" clId="{A6ED47FE-DBF6-4468-89E3-C6F404531CC3}" dt="2022-05-22T17:27:14.827" v="4886" actId="1037"/>
          <ac:cxnSpMkLst>
            <pc:docMk/>
            <pc:sldMk cId="2250098613" sldId="534"/>
            <ac:cxnSpMk id="56" creationId="{412949B2-80CC-1285-7823-4AD1DD56BA5C}"/>
          </ac:cxnSpMkLst>
        </pc:cxnChg>
      </pc:sldChg>
      <pc:sldChg chg="modSp add mod">
        <pc:chgData name="Hameed M.S. it19064932" userId="3d76a2f6-75c6-4402-8916-d849937538a5" providerId="ADAL" clId="{A6ED47FE-DBF6-4468-89E3-C6F404531CC3}" dt="2022-05-22T18:06:13.542" v="4942" actId="20577"/>
        <pc:sldMkLst>
          <pc:docMk/>
          <pc:sldMk cId="2868600423" sldId="540"/>
        </pc:sldMkLst>
        <pc:spChg chg="mod">
          <ac:chgData name="Hameed M.S. it19064932" userId="3d76a2f6-75c6-4402-8916-d849937538a5" providerId="ADAL" clId="{A6ED47FE-DBF6-4468-89E3-C6F404531CC3}" dt="2022-05-22T18:06:13.542" v="4942" actId="20577"/>
          <ac:spMkLst>
            <pc:docMk/>
            <pc:sldMk cId="2868600423" sldId="540"/>
            <ac:spMk id="28" creationId="{3A80C052-71FD-4200-BD45-27446D445534}"/>
          </ac:spMkLst>
        </pc:spChg>
      </pc:sldChg>
      <pc:sldChg chg="addSp delSp modSp add mod">
        <pc:chgData name="Hameed M.S. it19064932" userId="3d76a2f6-75c6-4402-8916-d849937538a5" providerId="ADAL" clId="{A6ED47FE-DBF6-4468-89E3-C6F404531CC3}" dt="2022-05-22T19:03:46.494" v="5195" actId="1076"/>
        <pc:sldMkLst>
          <pc:docMk/>
          <pc:sldMk cId="4213024889" sldId="541"/>
        </pc:sldMkLst>
        <pc:spChg chg="del">
          <ac:chgData name="Hameed M.S. it19064932" userId="3d76a2f6-75c6-4402-8916-d849937538a5" providerId="ADAL" clId="{A6ED47FE-DBF6-4468-89E3-C6F404531CC3}" dt="2022-05-22T18:07:49.030" v="4944" actId="478"/>
          <ac:spMkLst>
            <pc:docMk/>
            <pc:sldMk cId="4213024889" sldId="541"/>
            <ac:spMk id="7" creationId="{34AB2E71-375D-4C35-8AFA-47D70FE93952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9" creationId="{C33BD4E4-C5CB-4C73-814E-F15EF70D6DF8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15" creationId="{792FE5E3-2E75-42E8-ACE7-E92AF6FCA133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19" creationId="{A4DDEF72-2021-42B5-8F7E-34E2AFDC460F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20" creationId="{18346740-C1F6-46D7-9C9C-C288994EA871}"/>
          </ac:spMkLst>
        </pc:spChg>
        <pc:spChg chg="del">
          <ac:chgData name="Hameed M.S. it19064932" userId="3d76a2f6-75c6-4402-8916-d849937538a5" providerId="ADAL" clId="{A6ED47FE-DBF6-4468-89E3-C6F404531CC3}" dt="2022-05-22T18:07:50.774" v="4945" actId="478"/>
          <ac:spMkLst>
            <pc:docMk/>
            <pc:sldMk cId="4213024889" sldId="541"/>
            <ac:spMk id="24" creationId="{82B789FA-9180-45E3-9E2A-5A8526A00E87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27" creationId="{004E9603-8E7D-41BE-9107-4006115EBE82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30" creationId="{0C33E3F1-F3F4-4093-8BB1-BF9F2D83D12F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33" creationId="{0683B89B-E5AA-44F2-965F-2FF88335C5BC}"/>
          </ac:spMkLst>
        </pc:spChg>
        <pc:spChg chg="del">
          <ac:chgData name="Hameed M.S. it19064932" userId="3d76a2f6-75c6-4402-8916-d849937538a5" providerId="ADAL" clId="{A6ED47FE-DBF6-4468-89E3-C6F404531CC3}" dt="2022-05-22T18:07:54.343" v="4946" actId="478"/>
          <ac:spMkLst>
            <pc:docMk/>
            <pc:sldMk cId="4213024889" sldId="541"/>
            <ac:spMk id="34" creationId="{71747813-7F9A-4295-BF48-8C0BCB24B251}"/>
          </ac:spMkLst>
        </pc:spChg>
        <pc:picChg chg="add del mod">
          <ac:chgData name="Hameed M.S. it19064932" userId="3d76a2f6-75c6-4402-8916-d849937538a5" providerId="ADAL" clId="{A6ED47FE-DBF6-4468-89E3-C6F404531CC3}" dt="2022-05-22T18:11:02.781" v="4966" actId="478"/>
          <ac:picMkLst>
            <pc:docMk/>
            <pc:sldMk cId="4213024889" sldId="541"/>
            <ac:picMk id="3" creationId="{8021F73C-42D4-682B-4BEF-5A0671CA0CF7}"/>
          </ac:picMkLst>
        </pc:picChg>
        <pc:picChg chg="add mod modCrop">
          <ac:chgData name="Hameed M.S. it19064932" userId="3d76a2f6-75c6-4402-8916-d849937538a5" providerId="ADAL" clId="{A6ED47FE-DBF6-4468-89E3-C6F404531CC3}" dt="2022-05-22T19:00:33.409" v="5164" actId="962"/>
          <ac:picMkLst>
            <pc:docMk/>
            <pc:sldMk cId="4213024889" sldId="541"/>
            <ac:picMk id="5" creationId="{CA75AB13-F6B1-B46C-E709-38AD5AD28F4E}"/>
          </ac:picMkLst>
        </pc:picChg>
        <pc:picChg chg="del">
          <ac:chgData name="Hameed M.S. it19064932" userId="3d76a2f6-75c6-4402-8916-d849937538a5" providerId="ADAL" clId="{A6ED47FE-DBF6-4468-89E3-C6F404531CC3}" dt="2022-05-22T18:07:54.343" v="4946" actId="478"/>
          <ac:picMkLst>
            <pc:docMk/>
            <pc:sldMk cId="4213024889" sldId="541"/>
            <ac:picMk id="6" creationId="{48BFC3CC-3A61-400E-894D-C12EB7651DC8}"/>
          </ac:picMkLst>
        </pc:picChg>
        <pc:picChg chg="add del mod modCrop">
          <ac:chgData name="Hameed M.S. it19064932" userId="3d76a2f6-75c6-4402-8916-d849937538a5" providerId="ADAL" clId="{A6ED47FE-DBF6-4468-89E3-C6F404531CC3}" dt="2022-05-22T18:13:58.622" v="5027" actId="478"/>
          <ac:picMkLst>
            <pc:docMk/>
            <pc:sldMk cId="4213024889" sldId="541"/>
            <ac:picMk id="10" creationId="{3F02E28F-FCE0-A545-4E51-5586F667BC11}"/>
          </ac:picMkLst>
        </pc:picChg>
        <pc:picChg chg="add mod">
          <ac:chgData name="Hameed M.S. it19064932" userId="3d76a2f6-75c6-4402-8916-d849937538a5" providerId="ADAL" clId="{A6ED47FE-DBF6-4468-89E3-C6F404531CC3}" dt="2022-05-22T19:01:42.919" v="5172" actId="962"/>
          <ac:picMkLst>
            <pc:docMk/>
            <pc:sldMk cId="4213024889" sldId="541"/>
            <ac:picMk id="12" creationId="{093C78E6-ED3D-E01F-3109-47676934EB6C}"/>
          </ac:picMkLst>
        </pc:picChg>
        <pc:picChg chg="del">
          <ac:chgData name="Hameed M.S. it19064932" userId="3d76a2f6-75c6-4402-8916-d849937538a5" providerId="ADAL" clId="{A6ED47FE-DBF6-4468-89E3-C6F404531CC3}" dt="2022-05-22T18:07:54.343" v="4946" actId="478"/>
          <ac:picMkLst>
            <pc:docMk/>
            <pc:sldMk cId="4213024889" sldId="541"/>
            <ac:picMk id="13" creationId="{17C68B3C-8CF2-4B7A-AC32-001AF602571C}"/>
          </ac:picMkLst>
        </pc:picChg>
        <pc:picChg chg="add mod modCrop">
          <ac:chgData name="Hameed M.S. it19064932" userId="3d76a2f6-75c6-4402-8916-d849937538a5" providerId="ADAL" clId="{A6ED47FE-DBF6-4468-89E3-C6F404531CC3}" dt="2022-05-22T19:03:46.494" v="5195" actId="1076"/>
          <ac:picMkLst>
            <pc:docMk/>
            <pc:sldMk cId="4213024889" sldId="541"/>
            <ac:picMk id="16" creationId="{C3A3552E-3598-8293-1C5D-7234381EF01C}"/>
          </ac:picMkLst>
        </pc:picChg>
        <pc:picChg chg="add mod">
          <ac:chgData name="Hameed M.S. it19064932" userId="3d76a2f6-75c6-4402-8916-d849937538a5" providerId="ADAL" clId="{A6ED47FE-DBF6-4468-89E3-C6F404531CC3}" dt="2022-05-22T19:02:28.411" v="5177" actId="1076"/>
          <ac:picMkLst>
            <pc:docMk/>
            <pc:sldMk cId="4213024889" sldId="541"/>
            <ac:picMk id="18" creationId="{38D55C1A-5ED5-A602-2AF2-EC240F56AAF8}"/>
          </ac:picMkLst>
        </pc:picChg>
        <pc:picChg chg="del">
          <ac:chgData name="Hameed M.S. it19064932" userId="3d76a2f6-75c6-4402-8916-d849937538a5" providerId="ADAL" clId="{A6ED47FE-DBF6-4468-89E3-C6F404531CC3}" dt="2022-05-22T18:07:57.801" v="4948" actId="478"/>
          <ac:picMkLst>
            <pc:docMk/>
            <pc:sldMk cId="4213024889" sldId="541"/>
            <ac:picMk id="21" creationId="{72931F30-82EB-41AC-991D-BB138213E066}"/>
          </ac:picMkLst>
        </pc:picChg>
        <pc:picChg chg="del">
          <ac:chgData name="Hameed M.S. it19064932" userId="3d76a2f6-75c6-4402-8916-d849937538a5" providerId="ADAL" clId="{A6ED47FE-DBF6-4468-89E3-C6F404531CC3}" dt="2022-05-22T18:07:56.102" v="4947" actId="478"/>
          <ac:picMkLst>
            <pc:docMk/>
            <pc:sldMk cId="4213024889" sldId="541"/>
            <ac:picMk id="25" creationId="{2B789A7B-87E2-43D4-8CC6-0E40E80F974B}"/>
          </ac:picMkLst>
        </pc:picChg>
      </pc:sldChg>
      <pc:sldChg chg="addSp delSp modSp add mod">
        <pc:chgData name="Hameed M.S. it19064932" userId="3d76a2f6-75c6-4402-8916-d849937538a5" providerId="ADAL" clId="{A6ED47FE-DBF6-4468-89E3-C6F404531CC3}" dt="2022-05-22T21:17:14.404" v="5368" actId="1038"/>
        <pc:sldMkLst>
          <pc:docMk/>
          <pc:sldMk cId="535426477" sldId="542"/>
        </pc:sldMkLst>
        <pc:spChg chg="add mod">
          <ac:chgData name="Hameed M.S. it19064932" userId="3d76a2f6-75c6-4402-8916-d849937538a5" providerId="ADAL" clId="{A6ED47FE-DBF6-4468-89E3-C6F404531CC3}" dt="2022-05-22T21:16:23.924" v="5353" actId="20577"/>
          <ac:spMkLst>
            <pc:docMk/>
            <pc:sldMk cId="535426477" sldId="542"/>
            <ac:spMk id="8" creationId="{9CE130F0-D0FB-2597-ADEA-A14735E60091}"/>
          </ac:spMkLst>
        </pc:spChg>
        <pc:picChg chg="add mod">
          <ac:chgData name="Hameed M.S. it19064932" userId="3d76a2f6-75c6-4402-8916-d849937538a5" providerId="ADAL" clId="{A6ED47FE-DBF6-4468-89E3-C6F404531CC3}" dt="2022-05-22T18:19:35.137" v="5080" actId="1076"/>
          <ac:picMkLst>
            <pc:docMk/>
            <pc:sldMk cId="535426477" sldId="542"/>
            <ac:picMk id="3" creationId="{AE29B0E7-B501-790A-F97D-2EB2C127321D}"/>
          </ac:picMkLst>
        </pc:picChg>
        <pc:picChg chg="del">
          <ac:chgData name="Hameed M.S. it19064932" userId="3d76a2f6-75c6-4402-8916-d849937538a5" providerId="ADAL" clId="{A6ED47FE-DBF6-4468-89E3-C6F404531CC3}" dt="2022-05-22T18:15:23.489" v="5043" actId="478"/>
          <ac:picMkLst>
            <pc:docMk/>
            <pc:sldMk cId="535426477" sldId="542"/>
            <ac:picMk id="5" creationId="{CA75AB13-F6B1-B46C-E709-38AD5AD28F4E}"/>
          </ac:picMkLst>
        </pc:picChg>
        <pc:picChg chg="add mod">
          <ac:chgData name="Hameed M.S. it19064932" userId="3d76a2f6-75c6-4402-8916-d849937538a5" providerId="ADAL" clId="{A6ED47FE-DBF6-4468-89E3-C6F404531CC3}" dt="2022-05-22T21:12:30.267" v="5340" actId="1076"/>
          <ac:picMkLst>
            <pc:docMk/>
            <pc:sldMk cId="535426477" sldId="542"/>
            <ac:picMk id="6" creationId="{58CACF55-4700-D3E9-910E-6E12AD0A1674}"/>
          </ac:picMkLst>
        </pc:picChg>
        <pc:picChg chg="add del mod">
          <ac:chgData name="Hameed M.S. it19064932" userId="3d76a2f6-75c6-4402-8916-d849937538a5" providerId="ADAL" clId="{A6ED47FE-DBF6-4468-89E3-C6F404531CC3}" dt="2022-05-22T21:16:54.279" v="5354" actId="478"/>
          <ac:picMkLst>
            <pc:docMk/>
            <pc:sldMk cId="535426477" sldId="542"/>
            <ac:picMk id="9" creationId="{AD548E0E-0A30-E9A7-093E-67C5CBD3FFA0}"/>
          </ac:picMkLst>
        </pc:picChg>
        <pc:picChg chg="add mod">
          <ac:chgData name="Hameed M.S. it19064932" userId="3d76a2f6-75c6-4402-8916-d849937538a5" providerId="ADAL" clId="{A6ED47FE-DBF6-4468-89E3-C6F404531CC3}" dt="2022-05-22T21:17:14.404" v="5368" actId="1038"/>
          <ac:picMkLst>
            <pc:docMk/>
            <pc:sldMk cId="535426477" sldId="542"/>
            <ac:picMk id="10" creationId="{A4D858CA-A4C5-C17F-2711-2FE477AFD3AD}"/>
          </ac:picMkLst>
        </pc:picChg>
        <pc:picChg chg="del">
          <ac:chgData name="Hameed M.S. it19064932" userId="3d76a2f6-75c6-4402-8916-d849937538a5" providerId="ADAL" clId="{A6ED47FE-DBF6-4468-89E3-C6F404531CC3}" dt="2022-05-22T18:15:25.156" v="5044" actId="478"/>
          <ac:picMkLst>
            <pc:docMk/>
            <pc:sldMk cId="535426477" sldId="542"/>
            <ac:picMk id="12" creationId="{093C78E6-ED3D-E01F-3109-47676934EB6C}"/>
          </ac:picMkLst>
        </pc:picChg>
      </pc:sldChg>
      <pc:sldChg chg="add del">
        <pc:chgData name="Hameed M.S. it19064932" userId="3d76a2f6-75c6-4402-8916-d849937538a5" providerId="ADAL" clId="{A6ED47FE-DBF6-4468-89E3-C6F404531CC3}" dt="2022-05-22T18:24:50.230" v="5086"/>
        <pc:sldMkLst>
          <pc:docMk/>
          <pc:sldMk cId="2519651932" sldId="543"/>
        </pc:sldMkLst>
      </pc:sldChg>
      <pc:sldChg chg="addSp delSp modSp add del mod">
        <pc:chgData name="Hameed M.S. it19064932" userId="3d76a2f6-75c6-4402-8916-d849937538a5" providerId="ADAL" clId="{A6ED47FE-DBF6-4468-89E3-C6F404531CC3}" dt="2022-05-24T09:16:38.661" v="5944" actId="47"/>
        <pc:sldMkLst>
          <pc:docMk/>
          <pc:sldMk cId="3027097132" sldId="544"/>
        </pc:sldMkLst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7" creationId="{B84D0C25-2BEF-68CE-3899-032DF1FD6C25}"/>
          </ac:spMkLst>
        </pc:spChg>
        <pc:spChg chg="del">
          <ac:chgData name="Hameed M.S. it19064932" userId="3d76a2f6-75c6-4402-8916-d849937538a5" providerId="ADAL" clId="{A6ED47FE-DBF6-4468-89E3-C6F404531CC3}" dt="2022-05-22T19:31:33.938" v="5232" actId="478"/>
          <ac:spMkLst>
            <pc:docMk/>
            <pc:sldMk cId="3027097132" sldId="544"/>
            <ac:spMk id="8" creationId="{636D4C2E-673C-40B4-9007-10E7674DCE7B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9" creationId="{242E1755-AA7F-F5D9-A501-D105692CBD41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16" creationId="{0FF3DD25-2E07-D2AE-B2F0-F626EB868D57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17" creationId="{0355FE1C-742B-0DCB-5C6B-FD5B83216383}"/>
          </ac:spMkLst>
        </pc:spChg>
        <pc:spChg chg="del">
          <ac:chgData name="Hameed M.S. it19064932" userId="3d76a2f6-75c6-4402-8916-d849937538a5" providerId="ADAL" clId="{A6ED47FE-DBF6-4468-89E3-C6F404531CC3}" dt="2022-05-22T19:31:33.938" v="5232" actId="478"/>
          <ac:spMkLst>
            <pc:docMk/>
            <pc:sldMk cId="3027097132" sldId="544"/>
            <ac:spMk id="18" creationId="{9A326628-08A3-4F34-84E4-AED15B4C6902}"/>
          </ac:spMkLst>
        </pc:spChg>
        <pc:spChg chg="del">
          <ac:chgData name="Hameed M.S. it19064932" userId="3d76a2f6-75c6-4402-8916-d849937538a5" providerId="ADAL" clId="{A6ED47FE-DBF6-4468-89E3-C6F404531CC3}" dt="2022-05-22T19:31:33.938" v="5232" actId="478"/>
          <ac:spMkLst>
            <pc:docMk/>
            <pc:sldMk cId="3027097132" sldId="544"/>
            <ac:spMk id="19" creationId="{5AF73B32-D841-4382-B3F2-EA200DFA335A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21" creationId="{69BAE8FB-1E71-1FA8-4F87-F6E52F44BDA7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23" creationId="{32ADB7A2-968B-2F01-2235-FC5E72E0626B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25" creationId="{B0402785-F5A5-3A74-53DB-B40C3F9C595E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31" creationId="{263E19E0-CAB6-D6C3-F8AF-FB4120080479}"/>
          </ac:spMkLst>
        </pc:spChg>
        <pc:spChg chg="add mod">
          <ac:chgData name="Hameed M.S. it19064932" userId="3d76a2f6-75c6-4402-8916-d849937538a5" providerId="ADAL" clId="{A6ED47FE-DBF6-4468-89E3-C6F404531CC3}" dt="2022-05-22T19:31:35.200" v="5233"/>
          <ac:spMkLst>
            <pc:docMk/>
            <pc:sldMk cId="3027097132" sldId="544"/>
            <ac:spMk id="33" creationId="{5BE43655-076A-ABAA-1B81-DF40CEB5E805}"/>
          </ac:spMkLst>
        </pc:sp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6" creationId="{5833F088-ADF9-32A1-38CA-70D52F44B2F8}"/>
          </ac:picMkLst>
        </pc:picChg>
        <pc:picChg chg="del">
          <ac:chgData name="Hameed M.S. it19064932" userId="3d76a2f6-75c6-4402-8916-d849937538a5" providerId="ADAL" clId="{A6ED47FE-DBF6-4468-89E3-C6F404531CC3}" dt="2022-05-22T19:31:33.938" v="5232" actId="478"/>
          <ac:picMkLst>
            <pc:docMk/>
            <pc:sldMk cId="3027097132" sldId="544"/>
            <ac:picMk id="10" creationId="{45B8BC4B-BFD4-4B00-9A24-2D821B8C87B5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11" creationId="{360B4DEC-DD04-526F-D028-CD54D6CFAAB1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12" creationId="{D74C9BA2-78A9-E79B-87FA-3E411F37C68B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13" creationId="{4DCE9C6E-EDC9-FDF7-1C24-82F94BBE4914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14" creationId="{723FE69E-D8F5-0657-FF09-3E50132F08A6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15" creationId="{DB282B1B-4551-25FA-2C32-87960ABA425D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20" creationId="{8AC9E053-A60A-A37C-2827-5F50B55B862A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22" creationId="{CEDE1DAA-8A5E-B982-DD02-AC3D18611A29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24" creationId="{A7D7A036-E790-0867-F1F1-7FD331757249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26" creationId="{45AED4C6-BD81-D905-6752-E1550D049241}"/>
          </ac:picMkLst>
        </pc:picChg>
        <pc:picChg chg="add mod">
          <ac:chgData name="Hameed M.S. it19064932" userId="3d76a2f6-75c6-4402-8916-d849937538a5" providerId="ADAL" clId="{A6ED47FE-DBF6-4468-89E3-C6F404531CC3}" dt="2022-05-22T19:31:35.200" v="5233"/>
          <ac:picMkLst>
            <pc:docMk/>
            <pc:sldMk cId="3027097132" sldId="544"/>
            <ac:picMk id="28" creationId="{662F18FE-EF6C-69D2-F9A6-81954792381E}"/>
          </ac:picMkLst>
        </pc:picChg>
        <pc:cxnChg chg="add mod">
          <ac:chgData name="Hameed M.S. it19064932" userId="3d76a2f6-75c6-4402-8916-d849937538a5" providerId="ADAL" clId="{A6ED47FE-DBF6-4468-89E3-C6F404531CC3}" dt="2022-05-22T19:31:35.200" v="5233"/>
          <ac:cxnSpMkLst>
            <pc:docMk/>
            <pc:sldMk cId="3027097132" sldId="544"/>
            <ac:cxnSpMk id="27" creationId="{E8329966-2A48-6CD4-FE5F-B7996C56C297}"/>
          </ac:cxnSpMkLst>
        </pc:cxnChg>
        <pc:cxnChg chg="add mod">
          <ac:chgData name="Hameed M.S. it19064932" userId="3d76a2f6-75c6-4402-8916-d849937538a5" providerId="ADAL" clId="{A6ED47FE-DBF6-4468-89E3-C6F404531CC3}" dt="2022-05-22T19:31:35.200" v="5233"/>
          <ac:cxnSpMkLst>
            <pc:docMk/>
            <pc:sldMk cId="3027097132" sldId="544"/>
            <ac:cxnSpMk id="29" creationId="{6F993AE1-5010-2A10-FAEB-E35B17C56050}"/>
          </ac:cxnSpMkLst>
        </pc:cxnChg>
        <pc:cxnChg chg="add mod">
          <ac:chgData name="Hameed M.S. it19064932" userId="3d76a2f6-75c6-4402-8916-d849937538a5" providerId="ADAL" clId="{A6ED47FE-DBF6-4468-89E3-C6F404531CC3}" dt="2022-05-22T19:31:35.200" v="5233"/>
          <ac:cxnSpMkLst>
            <pc:docMk/>
            <pc:sldMk cId="3027097132" sldId="544"/>
            <ac:cxnSpMk id="30" creationId="{F0636492-4924-C760-F149-63682612EF1D}"/>
          </ac:cxnSpMkLst>
        </pc:cxnChg>
        <pc:cxnChg chg="add mod">
          <ac:chgData name="Hameed M.S. it19064932" userId="3d76a2f6-75c6-4402-8916-d849937538a5" providerId="ADAL" clId="{A6ED47FE-DBF6-4468-89E3-C6F404531CC3}" dt="2022-05-22T19:31:35.200" v="5233"/>
          <ac:cxnSpMkLst>
            <pc:docMk/>
            <pc:sldMk cId="3027097132" sldId="544"/>
            <ac:cxnSpMk id="32" creationId="{ECF4E93C-788F-4BFF-5661-144052E0732A}"/>
          </ac:cxnSpMkLst>
        </pc:cxnChg>
        <pc:cxnChg chg="add mod">
          <ac:chgData name="Hameed M.S. it19064932" userId="3d76a2f6-75c6-4402-8916-d849937538a5" providerId="ADAL" clId="{A6ED47FE-DBF6-4468-89E3-C6F404531CC3}" dt="2022-05-22T19:31:35.200" v="5233"/>
          <ac:cxnSpMkLst>
            <pc:docMk/>
            <pc:sldMk cId="3027097132" sldId="544"/>
            <ac:cxnSpMk id="34" creationId="{F9B2AFB7-8451-95BA-E5FF-E3DEF9E500E6}"/>
          </ac:cxnSpMkLst>
        </pc:cxnChg>
      </pc:sldChg>
      <pc:sldChg chg="addSp delSp modSp add mod">
        <pc:chgData name="Hameed M.S. it19064932" userId="3d76a2f6-75c6-4402-8916-d849937538a5" providerId="ADAL" clId="{A6ED47FE-DBF6-4468-89E3-C6F404531CC3}" dt="2022-05-23T15:18:34.330" v="5829" actId="255"/>
        <pc:sldMkLst>
          <pc:docMk/>
          <pc:sldMk cId="4128494081" sldId="545"/>
        </pc:sldMkLst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7" creationId="{E9E0B5A4-9993-4EF1-2A2A-A9C075360171}"/>
          </ac:spMkLst>
        </pc:spChg>
        <pc:spChg chg="del">
          <ac:chgData name="Hameed M.S. it19064932" userId="3d76a2f6-75c6-4402-8916-d849937538a5" providerId="ADAL" clId="{A6ED47FE-DBF6-4468-89E3-C6F404531CC3}" dt="2022-05-22T19:32:50.269" v="5234" actId="478"/>
          <ac:spMkLst>
            <pc:docMk/>
            <pc:sldMk cId="4128494081" sldId="545"/>
            <ac:spMk id="8" creationId="{636D4C2E-673C-40B4-9007-10E7674DCE7B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9" creationId="{F5BE491F-9F1E-2350-B8C8-F844E5643B06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16" creationId="{A2F6BC99-A413-D6C2-ADD6-B3671C8E4A65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17" creationId="{F66BE5F2-33CA-7EC9-7BF1-6FAA64C3798D}"/>
          </ac:spMkLst>
        </pc:spChg>
        <pc:spChg chg="del">
          <ac:chgData name="Hameed M.S. it19064932" userId="3d76a2f6-75c6-4402-8916-d849937538a5" providerId="ADAL" clId="{A6ED47FE-DBF6-4468-89E3-C6F404531CC3}" dt="2022-05-22T19:32:50.269" v="5234" actId="478"/>
          <ac:spMkLst>
            <pc:docMk/>
            <pc:sldMk cId="4128494081" sldId="545"/>
            <ac:spMk id="18" creationId="{9A326628-08A3-4F34-84E4-AED15B4C6902}"/>
          </ac:spMkLst>
        </pc:spChg>
        <pc:spChg chg="del">
          <ac:chgData name="Hameed M.S. it19064932" userId="3d76a2f6-75c6-4402-8916-d849937538a5" providerId="ADAL" clId="{A6ED47FE-DBF6-4468-89E3-C6F404531CC3}" dt="2022-05-22T19:32:50.269" v="5234" actId="478"/>
          <ac:spMkLst>
            <pc:docMk/>
            <pc:sldMk cId="4128494081" sldId="545"/>
            <ac:spMk id="19" creationId="{5AF73B32-D841-4382-B3F2-EA200DFA335A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21" creationId="{0EC95DC1-3FA7-3CB2-7D1B-2A2CB5582ECE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23" creationId="{328C5A14-DDF9-C5A2-9797-BE73676985F1}"/>
          </ac:spMkLst>
        </pc:spChg>
        <pc:spChg chg="add mod">
          <ac:chgData name="Hameed M.S. it19064932" userId="3d76a2f6-75c6-4402-8916-d849937538a5" providerId="ADAL" clId="{A6ED47FE-DBF6-4468-89E3-C6F404531CC3}" dt="2022-05-23T15:18:34.330" v="5829" actId="255"/>
          <ac:spMkLst>
            <pc:docMk/>
            <pc:sldMk cId="4128494081" sldId="545"/>
            <ac:spMk id="26" creationId="{AF4E39B3-1BBC-E17D-0D9C-0ED70913A292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29" creationId="{1CF3FAD4-9A76-A361-DEAD-2B323CEA6103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31" creationId="{86A034AC-BDA3-3F35-8CE3-1BF47612C6CC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32" creationId="{3806667E-B405-D40E-F8D3-0EA09B9F367B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33" creationId="{0B720A89-FBD0-61F9-C2DD-56610F96EFC1}"/>
          </ac:spMkLst>
        </pc:spChg>
        <pc:spChg chg="add mod">
          <ac:chgData name="Hameed M.S. it19064932" userId="3d76a2f6-75c6-4402-8916-d849937538a5" providerId="ADAL" clId="{A6ED47FE-DBF6-4468-89E3-C6F404531CC3}" dt="2022-05-22T19:32:51.163" v="5235"/>
          <ac:spMkLst>
            <pc:docMk/>
            <pc:sldMk cId="4128494081" sldId="545"/>
            <ac:spMk id="41" creationId="{2BE8B937-02F8-7B32-CD2E-3B2D737FB5FA}"/>
          </ac:spMkLst>
        </pc:sp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6" creationId="{FEAD5F94-2B0C-E9EE-D7B4-46C3FD12A0E0}"/>
          </ac:picMkLst>
        </pc:picChg>
        <pc:picChg chg="del">
          <ac:chgData name="Hameed M.S. it19064932" userId="3d76a2f6-75c6-4402-8916-d849937538a5" providerId="ADAL" clId="{A6ED47FE-DBF6-4468-89E3-C6F404531CC3}" dt="2022-05-22T19:32:50.269" v="5234" actId="478"/>
          <ac:picMkLst>
            <pc:docMk/>
            <pc:sldMk cId="4128494081" sldId="545"/>
            <ac:picMk id="10" creationId="{45B8BC4B-BFD4-4B00-9A24-2D821B8C87B5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11" creationId="{3A9C553B-60F9-9F9D-E289-717CD9D93C61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12" creationId="{7AB60772-17BC-6B49-8243-FC991FD723D2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13" creationId="{DF6E408B-81F7-8464-21F6-05ADF8C18C38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14" creationId="{C7EC40CD-8A4B-937D-6D89-0FB0E212C997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15" creationId="{19F97EBB-B60E-0A27-2E07-B4DDF4E9BBDF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20" creationId="{B78BCA09-E999-9E21-AA40-674BE60231CA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22" creationId="{0DA8CB66-C038-EDB2-6659-EE5E7ED78E5E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24" creationId="{BB34E8A9-FF7B-9908-2B9F-E1E1A4789839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30" creationId="{7BA1F2B2-9FF2-C87D-7EC6-8A94A9B7E888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43" creationId="{E37094A4-8572-32C3-F61A-B07C55A1E486}"/>
          </ac:picMkLst>
        </pc:picChg>
        <pc:picChg chg="add mod">
          <ac:chgData name="Hameed M.S. it19064932" userId="3d76a2f6-75c6-4402-8916-d849937538a5" providerId="ADAL" clId="{A6ED47FE-DBF6-4468-89E3-C6F404531CC3}" dt="2022-05-22T19:32:51.163" v="5235"/>
          <ac:picMkLst>
            <pc:docMk/>
            <pc:sldMk cId="4128494081" sldId="545"/>
            <ac:picMk id="44" creationId="{4AF8E3E6-FEA2-AB22-A163-C10259671EFC}"/>
          </ac:picMkLst>
        </pc:pic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25" creationId="{3EE8E2A8-153B-4579-942E-A61773205657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27" creationId="{B9C48EA0-75C7-FA75-61BA-AFB1F9A845BE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28" creationId="{D1C32803-AE5E-C897-F702-1C4B3B449806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4" creationId="{1AB8E7FF-0F5D-D3B0-22E9-0EA3BA379014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5" creationId="{536F2971-B791-C599-7608-7589DB78BEAD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6" creationId="{C2250F0F-BB6B-D945-1DBD-6DD58DA056CC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7" creationId="{6C37E4A2-C0FE-6F18-E333-D56AFDA7BD3E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8" creationId="{C86C4F86-1AC1-3DBC-B5E6-8739E3559173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39" creationId="{C237271D-A5D0-41DE-4E2E-9401AD2A74CF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40" creationId="{67AA4DFD-EEBB-8C43-0B57-4AE5409E2A62}"/>
          </ac:cxnSpMkLst>
        </pc:cxnChg>
        <pc:cxnChg chg="add mod">
          <ac:chgData name="Hameed M.S. it19064932" userId="3d76a2f6-75c6-4402-8916-d849937538a5" providerId="ADAL" clId="{A6ED47FE-DBF6-4468-89E3-C6F404531CC3}" dt="2022-05-22T19:32:51.163" v="5235"/>
          <ac:cxnSpMkLst>
            <pc:docMk/>
            <pc:sldMk cId="4128494081" sldId="545"/>
            <ac:cxnSpMk id="42" creationId="{9A81DBBD-E55B-B7A5-1F7E-31943144E73E}"/>
          </ac:cxnSpMkLst>
        </pc:cxnChg>
      </pc:sldChg>
      <pc:sldChg chg="addSp delSp modSp add mod">
        <pc:chgData name="Hameed M.S. it19064932" userId="3d76a2f6-75c6-4402-8916-d849937538a5" providerId="ADAL" clId="{A6ED47FE-DBF6-4468-89E3-C6F404531CC3}" dt="2022-05-23T12:22:13.822" v="5706" actId="27636"/>
        <pc:sldMkLst>
          <pc:docMk/>
          <pc:sldMk cId="1152209139" sldId="547"/>
        </pc:sldMkLst>
        <pc:spChg chg="mod">
          <ac:chgData name="Hameed M.S. it19064932" userId="3d76a2f6-75c6-4402-8916-d849937538a5" providerId="ADAL" clId="{A6ED47FE-DBF6-4468-89E3-C6F404531CC3}" dt="2022-05-23T12:22:13.822" v="5706" actId="27636"/>
          <ac:spMkLst>
            <pc:docMk/>
            <pc:sldMk cId="1152209139" sldId="547"/>
            <ac:spMk id="8" creationId="{9CE130F0-D0FB-2597-ADEA-A14735E60091}"/>
          </ac:spMkLst>
        </pc:spChg>
        <pc:spChg chg="add mod">
          <ac:chgData name="Hameed M.S. it19064932" userId="3d76a2f6-75c6-4402-8916-d849937538a5" providerId="ADAL" clId="{A6ED47FE-DBF6-4468-89E3-C6F404531CC3}" dt="2022-05-23T10:14:08.852" v="5700" actId="14100"/>
          <ac:spMkLst>
            <pc:docMk/>
            <pc:sldMk cId="1152209139" sldId="547"/>
            <ac:spMk id="9" creationId="{CC0E9C11-AF1E-6C8D-0757-D5CEE7F991C4}"/>
          </ac:spMkLst>
        </pc:spChg>
        <pc:picChg chg="del">
          <ac:chgData name="Hameed M.S. it19064932" userId="3d76a2f6-75c6-4402-8916-d849937538a5" providerId="ADAL" clId="{A6ED47FE-DBF6-4468-89E3-C6F404531CC3}" dt="2022-05-22T21:18:19.058" v="5371" actId="478"/>
          <ac:picMkLst>
            <pc:docMk/>
            <pc:sldMk cId="1152209139" sldId="547"/>
            <ac:picMk id="3" creationId="{AE29B0E7-B501-790A-F97D-2EB2C127321D}"/>
          </ac:picMkLst>
        </pc:picChg>
        <pc:picChg chg="add mod">
          <ac:chgData name="Hameed M.S. it19064932" userId="3d76a2f6-75c6-4402-8916-d849937538a5" providerId="ADAL" clId="{A6ED47FE-DBF6-4468-89E3-C6F404531CC3}" dt="2022-05-22T21:31:51.701" v="5470" actId="1076"/>
          <ac:picMkLst>
            <pc:docMk/>
            <pc:sldMk cId="1152209139" sldId="547"/>
            <ac:picMk id="4" creationId="{09EFCF83-66AD-FF69-3AE1-DD94BD0D2D42}"/>
          </ac:picMkLst>
        </pc:picChg>
        <pc:picChg chg="del">
          <ac:chgData name="Hameed M.S. it19064932" userId="3d76a2f6-75c6-4402-8916-d849937538a5" providerId="ADAL" clId="{A6ED47FE-DBF6-4468-89E3-C6F404531CC3}" dt="2022-05-22T21:18:17.567" v="5370" actId="478"/>
          <ac:picMkLst>
            <pc:docMk/>
            <pc:sldMk cId="1152209139" sldId="547"/>
            <ac:picMk id="6" creationId="{58CACF55-4700-D3E9-910E-6E12AD0A1674}"/>
          </ac:picMkLst>
        </pc:picChg>
        <pc:picChg chg="add mod">
          <ac:chgData name="Hameed M.S. it19064932" userId="3d76a2f6-75c6-4402-8916-d849937538a5" providerId="ADAL" clId="{A6ED47FE-DBF6-4468-89E3-C6F404531CC3}" dt="2022-05-22T21:20:48.734" v="5388" actId="1076"/>
          <ac:picMkLst>
            <pc:docMk/>
            <pc:sldMk cId="1152209139" sldId="547"/>
            <ac:picMk id="7" creationId="{35B3B05C-5E19-8DA4-2537-44744E591E79}"/>
          </ac:picMkLst>
        </pc:picChg>
        <pc:picChg chg="del">
          <ac:chgData name="Hameed M.S. it19064932" userId="3d76a2f6-75c6-4402-8916-d849937538a5" providerId="ADAL" clId="{A6ED47FE-DBF6-4468-89E3-C6F404531CC3}" dt="2022-05-22T21:20:29.718" v="5385" actId="478"/>
          <ac:picMkLst>
            <pc:docMk/>
            <pc:sldMk cId="1152209139" sldId="547"/>
            <ac:picMk id="10" creationId="{A4D858CA-A4C5-C17F-2711-2FE477AFD3AD}"/>
          </ac:picMkLst>
        </pc:picChg>
        <pc:picChg chg="add mod modCrop">
          <ac:chgData name="Hameed M.S. it19064932" userId="3d76a2f6-75c6-4402-8916-d849937538a5" providerId="ADAL" clId="{A6ED47FE-DBF6-4468-89E3-C6F404531CC3}" dt="2022-05-22T21:31:41.384" v="5469" actId="732"/>
          <ac:picMkLst>
            <pc:docMk/>
            <pc:sldMk cId="1152209139" sldId="547"/>
            <ac:picMk id="11" creationId="{A5A64AC4-B47B-4022-6C9A-9BC5C793A464}"/>
          </ac:picMkLst>
        </pc:picChg>
        <pc:picChg chg="add mod">
          <ac:chgData name="Hameed M.S. it19064932" userId="3d76a2f6-75c6-4402-8916-d849937538a5" providerId="ADAL" clId="{A6ED47FE-DBF6-4468-89E3-C6F404531CC3}" dt="2022-05-22T21:31:16.871" v="5467" actId="1035"/>
          <ac:picMkLst>
            <pc:docMk/>
            <pc:sldMk cId="1152209139" sldId="547"/>
            <ac:picMk id="13" creationId="{21E52119-CADA-D7A8-F0D5-0BAB8430F71F}"/>
          </ac:picMkLst>
        </pc:picChg>
        <pc:picChg chg="add del mod">
          <ac:chgData name="Hameed M.S. it19064932" userId="3d76a2f6-75c6-4402-8916-d849937538a5" providerId="ADAL" clId="{A6ED47FE-DBF6-4468-89E3-C6F404531CC3}" dt="2022-05-22T21:36:26.421" v="5476" actId="478"/>
          <ac:picMkLst>
            <pc:docMk/>
            <pc:sldMk cId="1152209139" sldId="547"/>
            <ac:picMk id="15" creationId="{8027805A-2D2B-BDEE-C116-849765042FF7}"/>
          </ac:picMkLst>
        </pc:picChg>
        <pc:picChg chg="add mod">
          <ac:chgData name="Hameed M.S. it19064932" userId="3d76a2f6-75c6-4402-8916-d849937538a5" providerId="ADAL" clId="{A6ED47FE-DBF6-4468-89E3-C6F404531CC3}" dt="2022-05-22T21:36:58.056" v="5482" actId="1076"/>
          <ac:picMkLst>
            <pc:docMk/>
            <pc:sldMk cId="1152209139" sldId="547"/>
            <ac:picMk id="17" creationId="{91B08C23-F4D3-3053-E0C5-059BD51000C3}"/>
          </ac:picMkLst>
        </pc:picChg>
        <pc:picChg chg="add mod">
          <ac:chgData name="Hameed M.S. it19064932" userId="3d76a2f6-75c6-4402-8916-d849937538a5" providerId="ADAL" clId="{A6ED47FE-DBF6-4468-89E3-C6F404531CC3}" dt="2022-05-22T21:36:54.310" v="5481" actId="1076"/>
          <ac:picMkLst>
            <pc:docMk/>
            <pc:sldMk cId="1152209139" sldId="547"/>
            <ac:picMk id="19" creationId="{2A5B18A6-F498-9C25-0351-B377A4C6BC9D}"/>
          </ac:picMkLst>
        </pc:picChg>
        <pc:picChg chg="add mod">
          <ac:chgData name="Hameed M.S. it19064932" userId="3d76a2f6-75c6-4402-8916-d849937538a5" providerId="ADAL" clId="{A6ED47FE-DBF6-4468-89E3-C6F404531CC3}" dt="2022-05-22T21:36:49.519" v="5480" actId="1076"/>
          <ac:picMkLst>
            <pc:docMk/>
            <pc:sldMk cId="1152209139" sldId="547"/>
            <ac:picMk id="21" creationId="{B60F0962-8165-58A2-4A24-C0EA4B5EFDB8}"/>
          </ac:picMkLst>
        </pc:picChg>
      </pc:sldChg>
      <pc:sldChg chg="addSp delSp modSp add mod">
        <pc:chgData name="Hameed M.S. it19064932" userId="3d76a2f6-75c6-4402-8916-d849937538a5" providerId="ADAL" clId="{A6ED47FE-DBF6-4468-89E3-C6F404531CC3}" dt="2022-06-02T05:15:28.145" v="5950" actId="27636"/>
        <pc:sldMkLst>
          <pc:docMk/>
          <pc:sldMk cId="511185869" sldId="548"/>
        </pc:sldMkLst>
        <pc:spChg chg="mod">
          <ac:chgData name="Hameed M.S. it19064932" userId="3d76a2f6-75c6-4402-8916-d849937538a5" providerId="ADAL" clId="{A6ED47FE-DBF6-4468-89E3-C6F404531CC3}" dt="2022-06-02T05:15:28.145" v="5950" actId="27636"/>
          <ac:spMkLst>
            <pc:docMk/>
            <pc:sldMk cId="511185869" sldId="548"/>
            <ac:spMk id="8" creationId="{9CE130F0-D0FB-2597-ADEA-A14735E60091}"/>
          </ac:spMkLst>
        </pc:spChg>
        <pc:spChg chg="del">
          <ac:chgData name="Hameed M.S. it19064932" userId="3d76a2f6-75c6-4402-8916-d849937538a5" providerId="ADAL" clId="{A6ED47FE-DBF6-4468-89E3-C6F404531CC3}" dt="2022-05-22T21:41:40.408" v="5527" actId="478"/>
          <ac:spMkLst>
            <pc:docMk/>
            <pc:sldMk cId="511185869" sldId="548"/>
            <ac:spMk id="9" creationId="{CC0E9C11-AF1E-6C8D-0757-D5CEE7F991C4}"/>
          </ac:spMkLst>
        </pc:spChg>
        <pc:picChg chg="add del mod">
          <ac:chgData name="Hameed M.S. it19064932" userId="3d76a2f6-75c6-4402-8916-d849937538a5" providerId="ADAL" clId="{A6ED47FE-DBF6-4468-89E3-C6F404531CC3}" dt="2022-05-22T21:41:02.128" v="5506" actId="478"/>
          <ac:picMkLst>
            <pc:docMk/>
            <pc:sldMk cId="511185869" sldId="548"/>
            <ac:picMk id="3" creationId="{B57169AA-2BB7-B7E2-2BAD-5630777BF8F1}"/>
          </ac:picMkLst>
        </pc:picChg>
        <pc:picChg chg="del">
          <ac:chgData name="Hameed M.S. it19064932" userId="3d76a2f6-75c6-4402-8916-d849937538a5" providerId="ADAL" clId="{A6ED47FE-DBF6-4468-89E3-C6F404531CC3}" dt="2022-05-22T21:38:06.869" v="5484" actId="478"/>
          <ac:picMkLst>
            <pc:docMk/>
            <pc:sldMk cId="511185869" sldId="548"/>
            <ac:picMk id="4" creationId="{09EFCF83-66AD-FF69-3AE1-DD94BD0D2D42}"/>
          </ac:picMkLst>
        </pc:picChg>
        <pc:picChg chg="add mod">
          <ac:chgData name="Hameed M.S. it19064932" userId="3d76a2f6-75c6-4402-8916-d849937538a5" providerId="ADAL" clId="{A6ED47FE-DBF6-4468-89E3-C6F404531CC3}" dt="2022-05-22T21:41:10.768" v="5508" actId="27614"/>
          <ac:picMkLst>
            <pc:docMk/>
            <pc:sldMk cId="511185869" sldId="548"/>
            <ac:picMk id="6" creationId="{67789856-7DF3-85AB-377D-7BB83A7915A0}"/>
          </ac:picMkLst>
        </pc:picChg>
        <pc:picChg chg="del">
          <ac:chgData name="Hameed M.S. it19064932" userId="3d76a2f6-75c6-4402-8916-d849937538a5" providerId="ADAL" clId="{A6ED47FE-DBF6-4468-89E3-C6F404531CC3}" dt="2022-05-22T21:40:18.426" v="5498" actId="478"/>
          <ac:picMkLst>
            <pc:docMk/>
            <pc:sldMk cId="511185869" sldId="548"/>
            <ac:picMk id="7" creationId="{35B3B05C-5E19-8DA4-2537-44744E591E79}"/>
          </ac:picMkLst>
        </pc:picChg>
        <pc:picChg chg="del">
          <ac:chgData name="Hameed M.S. it19064932" userId="3d76a2f6-75c6-4402-8916-d849937538a5" providerId="ADAL" clId="{A6ED47FE-DBF6-4468-89E3-C6F404531CC3}" dt="2022-05-22T21:38:06.869" v="5484" actId="478"/>
          <ac:picMkLst>
            <pc:docMk/>
            <pc:sldMk cId="511185869" sldId="548"/>
            <ac:picMk id="11" creationId="{A5A64AC4-B47B-4022-6C9A-9BC5C793A464}"/>
          </ac:picMkLst>
        </pc:picChg>
        <pc:picChg chg="add mod">
          <ac:chgData name="Hameed M.S. it19064932" userId="3d76a2f6-75c6-4402-8916-d849937538a5" providerId="ADAL" clId="{A6ED47FE-DBF6-4468-89E3-C6F404531CC3}" dt="2022-05-22T21:44:10.005" v="5552" actId="1035"/>
          <ac:picMkLst>
            <pc:docMk/>
            <pc:sldMk cId="511185869" sldId="548"/>
            <ac:picMk id="12" creationId="{BDF2CFBE-807F-8906-AA1C-38B06AF4FF79}"/>
          </ac:picMkLst>
        </pc:picChg>
        <pc:picChg chg="del">
          <ac:chgData name="Hameed M.S. it19064932" userId="3d76a2f6-75c6-4402-8916-d849937538a5" providerId="ADAL" clId="{A6ED47FE-DBF6-4468-89E3-C6F404531CC3}" dt="2022-05-22T21:38:06.869" v="5484" actId="478"/>
          <ac:picMkLst>
            <pc:docMk/>
            <pc:sldMk cId="511185869" sldId="548"/>
            <ac:picMk id="13" creationId="{21E52119-CADA-D7A8-F0D5-0BAB8430F71F}"/>
          </ac:picMkLst>
        </pc:picChg>
        <pc:picChg chg="add mod">
          <ac:chgData name="Hameed M.S. it19064932" userId="3d76a2f6-75c6-4402-8916-d849937538a5" providerId="ADAL" clId="{A6ED47FE-DBF6-4468-89E3-C6F404531CC3}" dt="2022-05-22T21:43:51.294" v="5540" actId="1076"/>
          <ac:picMkLst>
            <pc:docMk/>
            <pc:sldMk cId="511185869" sldId="548"/>
            <ac:picMk id="15" creationId="{11127EE6-9945-1661-D282-CFFD589EF07A}"/>
          </ac:picMkLst>
        </pc:picChg>
        <pc:picChg chg="del">
          <ac:chgData name="Hameed M.S. it19064932" userId="3d76a2f6-75c6-4402-8916-d849937538a5" providerId="ADAL" clId="{A6ED47FE-DBF6-4468-89E3-C6F404531CC3}" dt="2022-05-22T21:38:11.424" v="5485" actId="478"/>
          <ac:picMkLst>
            <pc:docMk/>
            <pc:sldMk cId="511185869" sldId="548"/>
            <ac:picMk id="17" creationId="{91B08C23-F4D3-3053-E0C5-059BD51000C3}"/>
          </ac:picMkLst>
        </pc:picChg>
        <pc:picChg chg="del">
          <ac:chgData name="Hameed M.S. it19064932" userId="3d76a2f6-75c6-4402-8916-d849937538a5" providerId="ADAL" clId="{A6ED47FE-DBF6-4468-89E3-C6F404531CC3}" dt="2022-05-22T21:38:11.424" v="5485" actId="478"/>
          <ac:picMkLst>
            <pc:docMk/>
            <pc:sldMk cId="511185869" sldId="548"/>
            <ac:picMk id="19" creationId="{2A5B18A6-F498-9C25-0351-B377A4C6BC9D}"/>
          </ac:picMkLst>
        </pc:picChg>
        <pc:picChg chg="del">
          <ac:chgData name="Hameed M.S. it19064932" userId="3d76a2f6-75c6-4402-8916-d849937538a5" providerId="ADAL" clId="{A6ED47FE-DBF6-4468-89E3-C6F404531CC3}" dt="2022-05-22T21:38:11.424" v="5485" actId="478"/>
          <ac:picMkLst>
            <pc:docMk/>
            <pc:sldMk cId="511185869" sldId="548"/>
            <ac:picMk id="21" creationId="{B60F0962-8165-58A2-4A24-C0EA4B5EFDB8}"/>
          </ac:picMkLst>
        </pc:picChg>
      </pc:sldChg>
      <pc:sldChg chg="modSp add mod">
        <pc:chgData name="Hameed M.S. it19064932" userId="3d76a2f6-75c6-4402-8916-d849937538a5" providerId="ADAL" clId="{A6ED47FE-DBF6-4468-89E3-C6F404531CC3}" dt="2022-05-23T07:14:42.416" v="5571" actId="20577"/>
        <pc:sldMkLst>
          <pc:docMk/>
          <pc:sldMk cId="8477543" sldId="556"/>
        </pc:sldMkLst>
        <pc:spChg chg="mod">
          <ac:chgData name="Hameed M.S. it19064932" userId="3d76a2f6-75c6-4402-8916-d849937538a5" providerId="ADAL" clId="{A6ED47FE-DBF6-4468-89E3-C6F404531CC3}" dt="2022-05-23T07:14:42.416" v="5571" actId="20577"/>
          <ac:spMkLst>
            <pc:docMk/>
            <pc:sldMk cId="8477543" sldId="556"/>
            <ac:spMk id="28" creationId="{3A80C052-71FD-4200-BD45-27446D445534}"/>
          </ac:spMkLst>
        </pc:spChg>
      </pc:sldChg>
      <pc:sldChg chg="addSp delSp modSp add mod">
        <pc:chgData name="Hameed M.S. it19064932" userId="3d76a2f6-75c6-4402-8916-d849937538a5" providerId="ADAL" clId="{A6ED47FE-DBF6-4468-89E3-C6F404531CC3}" dt="2022-05-23T07:19:12.112" v="5678" actId="1035"/>
        <pc:sldMkLst>
          <pc:docMk/>
          <pc:sldMk cId="183340715" sldId="558"/>
        </pc:sldMkLst>
        <pc:spChg chg="mod">
          <ac:chgData name="Hameed M.S. it19064932" userId="3d76a2f6-75c6-4402-8916-d849937538a5" providerId="ADAL" clId="{A6ED47FE-DBF6-4468-89E3-C6F404531CC3}" dt="2022-05-23T07:19:04.752" v="5668" actId="20577"/>
          <ac:spMkLst>
            <pc:docMk/>
            <pc:sldMk cId="183340715" sldId="558"/>
            <ac:spMk id="8" creationId="{9CE130F0-D0FB-2597-ADEA-A14735E60091}"/>
          </ac:spMkLst>
        </pc:spChg>
        <pc:picChg chg="del">
          <ac:chgData name="Hameed M.S. it19064932" userId="3d76a2f6-75c6-4402-8916-d849937538a5" providerId="ADAL" clId="{A6ED47FE-DBF6-4468-89E3-C6F404531CC3}" dt="2022-05-23T07:15:42.227" v="5641" actId="478"/>
          <ac:picMkLst>
            <pc:docMk/>
            <pc:sldMk cId="183340715" sldId="558"/>
            <ac:picMk id="3" creationId="{AE29B0E7-B501-790A-F97D-2EB2C127321D}"/>
          </ac:picMkLst>
        </pc:picChg>
        <pc:picChg chg="add mod">
          <ac:chgData name="Hameed M.S. it19064932" userId="3d76a2f6-75c6-4402-8916-d849937538a5" providerId="ADAL" clId="{A6ED47FE-DBF6-4468-89E3-C6F404531CC3}" dt="2022-05-23T07:18:20.910" v="5657" actId="1076"/>
          <ac:picMkLst>
            <pc:docMk/>
            <pc:sldMk cId="183340715" sldId="558"/>
            <ac:picMk id="4" creationId="{2CEED448-28BE-1114-E2C7-BFD8895F0D0E}"/>
          </ac:picMkLst>
        </pc:picChg>
        <pc:picChg chg="del">
          <ac:chgData name="Hameed M.S. it19064932" userId="3d76a2f6-75c6-4402-8916-d849937538a5" providerId="ADAL" clId="{A6ED47FE-DBF6-4468-89E3-C6F404531CC3}" dt="2022-05-23T07:15:40.725" v="5640" actId="478"/>
          <ac:picMkLst>
            <pc:docMk/>
            <pc:sldMk cId="183340715" sldId="558"/>
            <ac:picMk id="6" creationId="{58CACF55-4700-D3E9-910E-6E12AD0A1674}"/>
          </ac:picMkLst>
        </pc:picChg>
        <pc:picChg chg="mod">
          <ac:chgData name="Hameed M.S. it19064932" userId="3d76a2f6-75c6-4402-8916-d849937538a5" providerId="ADAL" clId="{A6ED47FE-DBF6-4468-89E3-C6F404531CC3}" dt="2022-05-23T07:19:12.112" v="5678" actId="1035"/>
          <ac:picMkLst>
            <pc:docMk/>
            <pc:sldMk cId="183340715" sldId="558"/>
            <ac:picMk id="10" creationId="{A4D858CA-A4C5-C17F-2711-2FE477AFD3AD}"/>
          </ac:picMkLst>
        </pc:picChg>
      </pc:sldChg>
      <pc:sldChg chg="addSp delSp modSp add mod">
        <pc:chgData name="Hameed M.S. it19064932" userId="3d76a2f6-75c6-4402-8916-d849937538a5" providerId="ADAL" clId="{A6ED47FE-DBF6-4468-89E3-C6F404531CC3}" dt="2022-05-23T12:34:31.323" v="5792" actId="1035"/>
        <pc:sldMkLst>
          <pc:docMk/>
          <pc:sldMk cId="2728208251" sldId="563"/>
        </pc:sldMkLst>
        <pc:spChg chg="mod">
          <ac:chgData name="Hameed M.S. it19064932" userId="3d76a2f6-75c6-4402-8916-d849937538a5" providerId="ADAL" clId="{A6ED47FE-DBF6-4468-89E3-C6F404531CC3}" dt="2022-05-23T12:30:43.680" v="5726" actId="20577"/>
          <ac:spMkLst>
            <pc:docMk/>
            <pc:sldMk cId="2728208251" sldId="563"/>
            <ac:spMk id="9" creationId="{CC0E9C11-AF1E-6C8D-0757-D5CEE7F991C4}"/>
          </ac:spMkLst>
        </pc:spChg>
        <pc:picChg chg="add mod ord">
          <ac:chgData name="Hameed M.S. it19064932" userId="3d76a2f6-75c6-4402-8916-d849937538a5" providerId="ADAL" clId="{A6ED47FE-DBF6-4468-89E3-C6F404531CC3}" dt="2022-05-23T12:33:06.234" v="5767" actId="208"/>
          <ac:picMkLst>
            <pc:docMk/>
            <pc:sldMk cId="2728208251" sldId="563"/>
            <ac:picMk id="3" creationId="{15EB3FF2-1243-182F-D083-B682EF58242C}"/>
          </ac:picMkLst>
        </pc:picChg>
        <pc:picChg chg="del">
          <ac:chgData name="Hameed M.S. it19064932" userId="3d76a2f6-75c6-4402-8916-d849937538a5" providerId="ADAL" clId="{A6ED47FE-DBF6-4468-89E3-C6F404531CC3}" dt="2022-05-23T12:25:24.983" v="5710" actId="478"/>
          <ac:picMkLst>
            <pc:docMk/>
            <pc:sldMk cId="2728208251" sldId="563"/>
            <ac:picMk id="4" creationId="{09EFCF83-66AD-FF69-3AE1-DD94BD0D2D42}"/>
          </ac:picMkLst>
        </pc:picChg>
        <pc:picChg chg="add mod ord">
          <ac:chgData name="Hameed M.S. it19064932" userId="3d76a2f6-75c6-4402-8916-d849937538a5" providerId="ADAL" clId="{A6ED47FE-DBF6-4468-89E3-C6F404531CC3}" dt="2022-05-23T12:34:31.323" v="5792" actId="1035"/>
          <ac:picMkLst>
            <pc:docMk/>
            <pc:sldMk cId="2728208251" sldId="563"/>
            <ac:picMk id="6" creationId="{E975C0A8-E020-46A0-072F-6B5D782B9CC3}"/>
          </ac:picMkLst>
        </pc:picChg>
        <pc:picChg chg="del">
          <ac:chgData name="Hameed M.S. it19064932" userId="3d76a2f6-75c6-4402-8916-d849937538a5" providerId="ADAL" clId="{A6ED47FE-DBF6-4468-89E3-C6F404531CC3}" dt="2022-05-23T12:25:24.983" v="5710" actId="478"/>
          <ac:picMkLst>
            <pc:docMk/>
            <pc:sldMk cId="2728208251" sldId="563"/>
            <ac:picMk id="11" creationId="{A5A64AC4-B47B-4022-6C9A-9BC5C793A464}"/>
          </ac:picMkLst>
        </pc:picChg>
        <pc:picChg chg="add mod">
          <ac:chgData name="Hameed M.S. it19064932" userId="3d76a2f6-75c6-4402-8916-d849937538a5" providerId="ADAL" clId="{A6ED47FE-DBF6-4468-89E3-C6F404531CC3}" dt="2022-05-23T12:32:14.991" v="5753" actId="1076"/>
          <ac:picMkLst>
            <pc:docMk/>
            <pc:sldMk cId="2728208251" sldId="563"/>
            <ac:picMk id="12" creationId="{A94932FD-4210-3CB1-330D-16E6FED925B1}"/>
          </ac:picMkLst>
        </pc:picChg>
        <pc:picChg chg="del">
          <ac:chgData name="Hameed M.S. it19064932" userId="3d76a2f6-75c6-4402-8916-d849937538a5" providerId="ADAL" clId="{A6ED47FE-DBF6-4468-89E3-C6F404531CC3}" dt="2022-05-23T12:25:24.983" v="5710" actId="478"/>
          <ac:picMkLst>
            <pc:docMk/>
            <pc:sldMk cId="2728208251" sldId="563"/>
            <ac:picMk id="13" creationId="{21E52119-CADA-D7A8-F0D5-0BAB8430F71F}"/>
          </ac:picMkLst>
        </pc:picChg>
        <pc:picChg chg="del">
          <ac:chgData name="Hameed M.S. it19064932" userId="3d76a2f6-75c6-4402-8916-d849937538a5" providerId="ADAL" clId="{A6ED47FE-DBF6-4468-89E3-C6F404531CC3}" dt="2022-05-23T12:25:29.823" v="5711" actId="478"/>
          <ac:picMkLst>
            <pc:docMk/>
            <pc:sldMk cId="2728208251" sldId="563"/>
            <ac:picMk id="17" creationId="{91B08C23-F4D3-3053-E0C5-059BD51000C3}"/>
          </ac:picMkLst>
        </pc:picChg>
        <pc:picChg chg="add mod">
          <ac:chgData name="Hameed M.S. it19064932" userId="3d76a2f6-75c6-4402-8916-d849937538a5" providerId="ADAL" clId="{A6ED47FE-DBF6-4468-89E3-C6F404531CC3}" dt="2022-05-23T12:34:31.323" v="5792" actId="1035"/>
          <ac:picMkLst>
            <pc:docMk/>
            <pc:sldMk cId="2728208251" sldId="563"/>
            <ac:picMk id="18" creationId="{6EA0F52C-9748-1A98-2613-84295F753D56}"/>
          </ac:picMkLst>
        </pc:picChg>
        <pc:picChg chg="del">
          <ac:chgData name="Hameed M.S. it19064932" userId="3d76a2f6-75c6-4402-8916-d849937538a5" providerId="ADAL" clId="{A6ED47FE-DBF6-4468-89E3-C6F404531CC3}" dt="2022-05-23T12:25:29.823" v="5711" actId="478"/>
          <ac:picMkLst>
            <pc:docMk/>
            <pc:sldMk cId="2728208251" sldId="563"/>
            <ac:picMk id="19" creationId="{2A5B18A6-F498-9C25-0351-B377A4C6BC9D}"/>
          </ac:picMkLst>
        </pc:picChg>
        <pc:picChg chg="add mod">
          <ac:chgData name="Hameed M.S. it19064932" userId="3d76a2f6-75c6-4402-8916-d849937538a5" providerId="ADAL" clId="{A6ED47FE-DBF6-4468-89E3-C6F404531CC3}" dt="2022-05-23T12:33:49.535" v="5771" actId="1076"/>
          <ac:picMkLst>
            <pc:docMk/>
            <pc:sldMk cId="2728208251" sldId="563"/>
            <ac:picMk id="20" creationId="{AA6A368D-62F6-537B-0AC3-A2714544AC6E}"/>
          </ac:picMkLst>
        </pc:picChg>
        <pc:picChg chg="del">
          <ac:chgData name="Hameed M.S. it19064932" userId="3d76a2f6-75c6-4402-8916-d849937538a5" providerId="ADAL" clId="{A6ED47FE-DBF6-4468-89E3-C6F404531CC3}" dt="2022-05-23T12:25:29.823" v="5711" actId="478"/>
          <ac:picMkLst>
            <pc:docMk/>
            <pc:sldMk cId="2728208251" sldId="563"/>
            <ac:picMk id="21" creationId="{B60F0962-8165-58A2-4A24-C0EA4B5EFDB8}"/>
          </ac:picMkLst>
        </pc:picChg>
        <pc:picChg chg="add mod">
          <ac:chgData name="Hameed M.S. it19064932" userId="3d76a2f6-75c6-4402-8916-d849937538a5" providerId="ADAL" clId="{A6ED47FE-DBF6-4468-89E3-C6F404531CC3}" dt="2022-05-23T12:34:19.211" v="5783" actId="1076"/>
          <ac:picMkLst>
            <pc:docMk/>
            <pc:sldMk cId="2728208251" sldId="563"/>
            <ac:picMk id="22" creationId="{B5B28B61-C900-4D8E-9249-1B006EDFAC34}"/>
          </ac:picMkLst>
        </pc:picChg>
      </pc:sldChg>
    </pc:docChg>
  </pc:docChgLst>
  <pc:docChgLst>
    <pc:chgData name="Jayasinghe D.T. it19075754" userId="S::it19075754@my.sliit.lk::0928ed96-6b6e-4465-a8f5-ae4f5c0fc376" providerId="AD" clId="Web-{D956A3B4-05C7-4C39-D85F-83141697C38F}"/>
    <pc:docChg chg="modSld">
      <pc:chgData name="Jayasinghe D.T. it19075754" userId="S::it19075754@my.sliit.lk::0928ed96-6b6e-4465-a8f5-ae4f5c0fc376" providerId="AD" clId="Web-{D956A3B4-05C7-4C39-D85F-83141697C38F}" dt="2022-05-24T16:31:02.918" v="132"/>
      <pc:docMkLst>
        <pc:docMk/>
      </pc:docMkLst>
      <pc:sldChg chg="modSp">
        <pc:chgData name="Jayasinghe D.T. it19075754" userId="S::it19075754@my.sliit.lk::0928ed96-6b6e-4465-a8f5-ae4f5c0fc376" providerId="AD" clId="Web-{D956A3B4-05C7-4C39-D85F-83141697C38F}" dt="2022-05-24T16:31:02.918" v="132"/>
        <pc:sldMkLst>
          <pc:docMk/>
          <pc:sldMk cId="518841831" sldId="520"/>
        </pc:sldMkLst>
        <pc:graphicFrameChg chg="mod modGraphic">
          <ac:chgData name="Jayasinghe D.T. it19075754" userId="S::it19075754@my.sliit.lk::0928ed96-6b6e-4465-a8f5-ae4f5c0fc376" providerId="AD" clId="Web-{D956A3B4-05C7-4C39-D85F-83141697C38F}" dt="2022-05-24T16:31:02.918" v="132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  <pc:sldChg chg="modSp">
        <pc:chgData name="Jayasinghe D.T. it19075754" userId="S::it19075754@my.sliit.lk::0928ed96-6b6e-4465-a8f5-ae4f5c0fc376" providerId="AD" clId="Web-{D956A3B4-05C7-4C39-D85F-83141697C38F}" dt="2022-05-24T16:29:21.415" v="92"/>
        <pc:sldMkLst>
          <pc:docMk/>
          <pc:sldMk cId="257918913" sldId="543"/>
        </pc:sldMkLst>
        <pc:graphicFrameChg chg="mod modGraphic">
          <ac:chgData name="Jayasinghe D.T. it19075754" userId="S::it19075754@my.sliit.lk::0928ed96-6b6e-4465-a8f5-ae4f5c0fc376" providerId="AD" clId="Web-{D956A3B4-05C7-4C39-D85F-83141697C38F}" dt="2022-05-24T16:29:21.415" v="92"/>
          <ac:graphicFrameMkLst>
            <pc:docMk/>
            <pc:sldMk cId="257918913" sldId="543"/>
            <ac:graphicFrameMk id="6" creationId="{2139D27C-99DD-062F-43B3-7D116431F53B}"/>
          </ac:graphicFrameMkLst>
        </pc:graphicFrameChg>
      </pc:sldChg>
    </pc:docChg>
  </pc:docChgLst>
  <pc:docChgLst>
    <pc:chgData name="Sakalasooriya S.A.H.A. it19051208" userId="S::it19051208@my.sliit.lk::ab126861-2685-40ae-adf0-2ca4170842d6" providerId="AD" clId="Web-{C7DA8663-801D-9287-1DD4-88DA68786760}"/>
    <pc:docChg chg="modSld">
      <pc:chgData name="Sakalasooriya S.A.H.A. it19051208" userId="S::it19051208@my.sliit.lk::ab126861-2685-40ae-adf0-2ca4170842d6" providerId="AD" clId="Web-{C7DA8663-801D-9287-1DD4-88DA68786760}" dt="2022-05-23T00:32:04.767" v="38" actId="20577"/>
      <pc:docMkLst>
        <pc:docMk/>
      </pc:docMkLst>
      <pc:sldChg chg="addSp modSp">
        <pc:chgData name="Sakalasooriya S.A.H.A. it19051208" userId="S::it19051208@my.sliit.lk::ab126861-2685-40ae-adf0-2ca4170842d6" providerId="AD" clId="Web-{C7DA8663-801D-9287-1DD4-88DA68786760}" dt="2022-05-23T00:32:04.767" v="38" actId="20577"/>
        <pc:sldMkLst>
          <pc:docMk/>
          <pc:sldMk cId="307128056" sldId="519"/>
        </pc:sldMkLst>
        <pc:spChg chg="add">
          <ac:chgData name="Sakalasooriya S.A.H.A. it19051208" userId="S::it19051208@my.sliit.lk::ab126861-2685-40ae-adf0-2ca4170842d6" providerId="AD" clId="Web-{C7DA8663-801D-9287-1DD4-88DA68786760}" dt="2022-05-23T00:29:29.107" v="2"/>
          <ac:spMkLst>
            <pc:docMk/>
            <pc:sldMk cId="307128056" sldId="519"/>
            <ac:spMk id="3" creationId="{C9341F45-C0F0-4B1E-B3C1-133C5E6F1978}"/>
          </ac:spMkLst>
        </pc:spChg>
        <pc:spChg chg="add">
          <ac:chgData name="Sakalasooriya S.A.H.A. it19051208" userId="S::it19051208@my.sliit.lk::ab126861-2685-40ae-adf0-2ca4170842d6" providerId="AD" clId="Web-{C7DA8663-801D-9287-1DD4-88DA68786760}" dt="2022-05-23T00:29:29.123" v="3"/>
          <ac:spMkLst>
            <pc:docMk/>
            <pc:sldMk cId="307128056" sldId="519"/>
            <ac:spMk id="4" creationId="{A9192A5A-C6EE-805F-AA8D-32752756B71C}"/>
          </ac:spMkLst>
        </pc:spChg>
        <pc:spChg chg="add">
          <ac:chgData name="Sakalasooriya S.A.H.A. it19051208" userId="S::it19051208@my.sliit.lk::ab126861-2685-40ae-adf0-2ca4170842d6" providerId="AD" clId="Web-{C7DA8663-801D-9287-1DD4-88DA68786760}" dt="2022-05-23T00:29:29.138" v="4"/>
          <ac:spMkLst>
            <pc:docMk/>
            <pc:sldMk cId="307128056" sldId="519"/>
            <ac:spMk id="5" creationId="{A2106EAD-0689-1228-9404-418D0122366D}"/>
          </ac:spMkLst>
        </pc:spChg>
        <pc:spChg chg="mod">
          <ac:chgData name="Sakalasooriya S.A.H.A. it19051208" userId="S::it19051208@my.sliit.lk::ab126861-2685-40ae-adf0-2ca4170842d6" providerId="AD" clId="Web-{C7DA8663-801D-9287-1DD4-88DA68786760}" dt="2022-05-23T00:32:04.767" v="38" actId="20577"/>
          <ac:spMkLst>
            <pc:docMk/>
            <pc:sldMk cId="307128056" sldId="519"/>
            <ac:spMk id="6" creationId="{7B894FF2-C50D-EFBD-102B-323DB2783999}"/>
          </ac:spMkLst>
        </pc:spChg>
        <pc:spChg chg="add">
          <ac:chgData name="Sakalasooriya S.A.H.A. it19051208" userId="S::it19051208@my.sliit.lk::ab126861-2685-40ae-adf0-2ca4170842d6" providerId="AD" clId="Web-{C7DA8663-801D-9287-1DD4-88DA68786760}" dt="2022-05-23T00:29:29.154" v="5"/>
          <ac:spMkLst>
            <pc:docMk/>
            <pc:sldMk cId="307128056" sldId="519"/>
            <ac:spMk id="7" creationId="{B1628E46-1B9B-A83D-54E6-E1D02D478237}"/>
          </ac:spMkLst>
        </pc:spChg>
        <pc:spChg chg="add">
          <ac:chgData name="Sakalasooriya S.A.H.A. it19051208" userId="S::it19051208@my.sliit.lk::ab126861-2685-40ae-adf0-2ca4170842d6" providerId="AD" clId="Web-{C7DA8663-801D-9287-1DD4-88DA68786760}" dt="2022-05-23T00:29:29.170" v="6"/>
          <ac:spMkLst>
            <pc:docMk/>
            <pc:sldMk cId="307128056" sldId="519"/>
            <ac:spMk id="8" creationId="{83B2A8C0-CF19-F517-35EF-18F0DFD2A3C1}"/>
          </ac:spMkLst>
        </pc:spChg>
        <pc:spChg chg="mod">
          <ac:chgData name="Sakalasooriya S.A.H.A. it19051208" userId="S::it19051208@my.sliit.lk::ab126861-2685-40ae-adf0-2ca4170842d6" providerId="AD" clId="Web-{C7DA8663-801D-9287-1DD4-88DA68786760}" dt="2022-05-23T00:30:42.234" v="14" actId="1076"/>
          <ac:spMkLst>
            <pc:docMk/>
            <pc:sldMk cId="307128056" sldId="519"/>
            <ac:spMk id="30" creationId="{1D8DCA91-8569-7BA7-3E11-135166ED57CB}"/>
          </ac:spMkLst>
        </pc:spChg>
        <pc:grpChg chg="add mod">
          <ac:chgData name="Sakalasooriya S.A.H.A. it19051208" userId="S::it19051208@my.sliit.lk::ab126861-2685-40ae-adf0-2ca4170842d6" providerId="AD" clId="Web-{C7DA8663-801D-9287-1DD4-88DA68786760}" dt="2022-05-23T00:30:04.186" v="10" actId="1076"/>
          <ac:grpSpMkLst>
            <pc:docMk/>
            <pc:sldMk cId="307128056" sldId="519"/>
            <ac:grpSpMk id="12" creationId="{CF3DCDA0-1145-A0E6-D828-A04F6033184C}"/>
          </ac:grpSpMkLst>
        </pc:grpChg>
        <pc:grpChg chg="add mod">
          <ac:chgData name="Sakalasooriya S.A.H.A. it19051208" userId="S::it19051208@my.sliit.lk::ab126861-2685-40ae-adf0-2ca4170842d6" providerId="AD" clId="Web-{C7DA8663-801D-9287-1DD4-88DA68786760}" dt="2022-05-23T00:30:57.578" v="15" actId="1076"/>
          <ac:grpSpMkLst>
            <pc:docMk/>
            <pc:sldMk cId="307128056" sldId="519"/>
            <ac:grpSpMk id="19" creationId="{05E275C8-FC6A-5587-47B4-66709F7A2FD7}"/>
          </ac:grpSpMkLst>
        </pc:grpChg>
        <pc:grpChg chg="add">
          <ac:chgData name="Sakalasooriya S.A.H.A. it19051208" userId="S::it19051208@my.sliit.lk::ab126861-2685-40ae-adf0-2ca4170842d6" providerId="AD" clId="Web-{C7DA8663-801D-9287-1DD4-88DA68786760}" dt="2022-05-23T00:31:16.656" v="16"/>
          <ac:grpSpMkLst>
            <pc:docMk/>
            <pc:sldMk cId="307128056" sldId="519"/>
            <ac:grpSpMk id="21" creationId="{51DEA447-F1A3-9D67-444E-F2A904366A4B}"/>
          </ac:grpSpMkLst>
        </pc:grpChg>
        <pc:picChg chg="add">
          <ac:chgData name="Sakalasooriya S.A.H.A. it19051208" userId="S::it19051208@my.sliit.lk::ab126861-2685-40ae-adf0-2ca4170842d6" providerId="AD" clId="Web-{C7DA8663-801D-9287-1DD4-88DA68786760}" dt="2022-05-23T00:29:29.185" v="7"/>
          <ac:picMkLst>
            <pc:docMk/>
            <pc:sldMk cId="307128056" sldId="519"/>
            <ac:picMk id="10" creationId="{5B075186-3AE3-A8D8-A260-B054DD1E6F7D}"/>
          </ac:picMkLst>
        </pc:picChg>
        <pc:picChg chg="add">
          <ac:chgData name="Sakalasooriya S.A.H.A. it19051208" userId="S::it19051208@my.sliit.lk::ab126861-2685-40ae-adf0-2ca4170842d6" providerId="AD" clId="Web-{C7DA8663-801D-9287-1DD4-88DA68786760}" dt="2022-05-23T00:29:29.201" v="8"/>
          <ac:picMkLst>
            <pc:docMk/>
            <pc:sldMk cId="307128056" sldId="519"/>
            <ac:picMk id="11" creationId="{C122B73E-21BC-BF4F-472B-EBFCA49C1AD1}"/>
          </ac:picMkLst>
        </pc:picChg>
      </pc:sldChg>
      <pc:sldChg chg="modSp">
        <pc:chgData name="Sakalasooriya S.A.H.A. it19051208" userId="S::it19051208@my.sliit.lk::ab126861-2685-40ae-adf0-2ca4170842d6" providerId="AD" clId="Web-{C7DA8663-801D-9287-1DD4-88DA68786760}" dt="2022-05-23T00:22:42.724" v="1" actId="1076"/>
        <pc:sldMkLst>
          <pc:docMk/>
          <pc:sldMk cId="3027097132" sldId="544"/>
        </pc:sldMkLst>
        <pc:spChg chg="mod">
          <ac:chgData name="Sakalasooriya S.A.H.A. it19051208" userId="S::it19051208@my.sliit.lk::ab126861-2685-40ae-adf0-2ca4170842d6" providerId="AD" clId="Web-{C7DA8663-801D-9287-1DD4-88DA68786760}" dt="2022-05-23T00:22:42.724" v="1" actId="1076"/>
          <ac:spMkLst>
            <pc:docMk/>
            <pc:sldMk cId="3027097132" sldId="544"/>
            <ac:spMk id="9" creationId="{242E1755-AA7F-F5D9-A501-D105692CBD41}"/>
          </ac:spMkLst>
        </pc:spChg>
      </pc:sldChg>
    </pc:docChg>
  </pc:docChgLst>
  <pc:docChgLst>
    <pc:chgData name="Jayasinghe D.T. it19075754" userId="S::it19075754@my.sliit.lk::0928ed96-6b6e-4465-a8f5-ae4f5c0fc376" providerId="AD" clId="Web-{E16E2E08-3DC3-E41D-EBE3-FA84C7126F42}"/>
    <pc:docChg chg="modSld">
      <pc:chgData name="Jayasinghe D.T. it19075754" userId="S::it19075754@my.sliit.lk::0928ed96-6b6e-4465-a8f5-ae4f5c0fc376" providerId="AD" clId="Web-{E16E2E08-3DC3-E41D-EBE3-FA84C7126F42}" dt="2022-05-24T07:00:39.840" v="0" actId="14100"/>
      <pc:docMkLst>
        <pc:docMk/>
      </pc:docMkLst>
      <pc:sldChg chg="modSp">
        <pc:chgData name="Jayasinghe D.T. it19075754" userId="S::it19075754@my.sliit.lk::0928ed96-6b6e-4465-a8f5-ae4f5c0fc376" providerId="AD" clId="Web-{E16E2E08-3DC3-E41D-EBE3-FA84C7126F42}" dt="2022-05-24T07:00:39.840" v="0" actId="14100"/>
        <pc:sldMkLst>
          <pc:docMk/>
          <pc:sldMk cId="1858322254" sldId="482"/>
        </pc:sldMkLst>
        <pc:spChg chg="mod">
          <ac:chgData name="Jayasinghe D.T. it19075754" userId="S::it19075754@my.sliit.lk::0928ed96-6b6e-4465-a8f5-ae4f5c0fc376" providerId="AD" clId="Web-{E16E2E08-3DC3-E41D-EBE3-FA84C7126F42}" dt="2022-05-24T07:00:39.840" v="0" actId="14100"/>
          <ac:spMkLst>
            <pc:docMk/>
            <pc:sldMk cId="1858322254" sldId="482"/>
            <ac:spMk id="100" creationId="{34A37E03-B1DB-4437-C5D8-4CADBAE1DB49}"/>
          </ac:spMkLst>
        </pc:spChg>
      </pc:sldChg>
    </pc:docChg>
  </pc:docChgLst>
  <pc:docChgLst>
    <pc:chgData name="Guest User" userId="S::urn:spo:anon#fdeffbd4f2e31e4a6a2869da7ea6ab7768b11a112c695f59e9d94c24140456f7::" providerId="AD" clId="Web-{2EF6C525-84C0-0E55-774E-27AB68EA8699}"/>
    <pc:docChg chg="modSld">
      <pc:chgData name="Guest User" userId="S::urn:spo:anon#fdeffbd4f2e31e4a6a2869da7ea6ab7768b11a112c695f59e9d94c24140456f7::" providerId="AD" clId="Web-{2EF6C525-84C0-0E55-774E-27AB68EA8699}" dt="2022-05-22T05:54:19.673" v="2" actId="14100"/>
      <pc:docMkLst>
        <pc:docMk/>
      </pc:docMkLst>
      <pc:sldChg chg="modSp">
        <pc:chgData name="Guest User" userId="S::urn:spo:anon#fdeffbd4f2e31e4a6a2869da7ea6ab7768b11a112c695f59e9d94c24140456f7::" providerId="AD" clId="Web-{2EF6C525-84C0-0E55-774E-27AB68EA8699}" dt="2022-05-22T05:54:19.673" v="2" actId="14100"/>
        <pc:sldMkLst>
          <pc:docMk/>
          <pc:sldMk cId="2784174177" sldId="494"/>
        </pc:sldMkLst>
        <pc:picChg chg="mod">
          <ac:chgData name="Guest User" userId="S::urn:spo:anon#fdeffbd4f2e31e4a6a2869da7ea6ab7768b11a112c695f59e9d94c24140456f7::" providerId="AD" clId="Web-{2EF6C525-84C0-0E55-774E-27AB68EA8699}" dt="2022-05-22T05:54:19.673" v="2" actId="14100"/>
          <ac:picMkLst>
            <pc:docMk/>
            <pc:sldMk cId="2784174177" sldId="494"/>
            <ac:picMk id="8" creationId="{8CDBC0A7-D3E6-4DBA-BFEE-FC2A578B835E}"/>
          </ac:picMkLst>
        </pc:picChg>
      </pc:sldChg>
    </pc:docChg>
  </pc:docChgLst>
  <pc:docChgLst>
    <pc:chgData name="Guest User" userId="S::urn:spo:anon#fdeffbd4f2e31e4a6a2869da7ea6ab7768b11a112c695f59e9d94c24140456f7::" providerId="AD" clId="Web-{EEC28967-6E09-F3E8-4755-07CF4B10A4FD}"/>
    <pc:docChg chg="modSld">
      <pc:chgData name="Guest User" userId="S::urn:spo:anon#fdeffbd4f2e31e4a6a2869da7ea6ab7768b11a112c695f59e9d94c24140456f7::" providerId="AD" clId="Web-{EEC28967-6E09-F3E8-4755-07CF4B10A4FD}" dt="2022-05-21T19:24:24.376" v="103" actId="1076"/>
      <pc:docMkLst>
        <pc:docMk/>
      </pc:docMkLst>
      <pc:sldChg chg="addSp modSp">
        <pc:chgData name="Guest User" userId="S::urn:spo:anon#fdeffbd4f2e31e4a6a2869da7ea6ab7768b11a112c695f59e9d94c24140456f7::" providerId="AD" clId="Web-{EEC28967-6E09-F3E8-4755-07CF4B10A4FD}" dt="2022-05-21T18:58:33.415" v="24" actId="20577"/>
        <pc:sldMkLst>
          <pc:docMk/>
          <pc:sldMk cId="1860506983" sldId="347"/>
        </pc:sldMkLst>
        <pc:spChg chg="add mod">
          <ac:chgData name="Guest User" userId="S::urn:spo:anon#fdeffbd4f2e31e4a6a2869da7ea6ab7768b11a112c695f59e9d94c24140456f7::" providerId="AD" clId="Web-{EEC28967-6E09-F3E8-4755-07CF4B10A4FD}" dt="2022-05-21T18:57:12.491" v="20" actId="1076"/>
          <ac:spMkLst>
            <pc:docMk/>
            <pc:sldMk cId="1860506983" sldId="347"/>
            <ac:spMk id="2" creationId="{13785EEC-B2E4-DA34-8F17-1FB879507F7A}"/>
          </ac:spMkLst>
        </pc:spChg>
        <pc:spChg chg="add">
          <ac:chgData name="Guest User" userId="S::urn:spo:anon#fdeffbd4f2e31e4a6a2869da7ea6ab7768b11a112c695f59e9d94c24140456f7::" providerId="AD" clId="Web-{EEC28967-6E09-F3E8-4755-07CF4B10A4FD}" dt="2022-05-21T18:55:12.018" v="15"/>
          <ac:spMkLst>
            <pc:docMk/>
            <pc:sldMk cId="1860506983" sldId="347"/>
            <ac:spMk id="3" creationId="{765F2D11-3C15-4F3C-E4AD-55FCCF39651C}"/>
          </ac:spMkLst>
        </pc:spChg>
        <pc:spChg chg="add">
          <ac:chgData name="Guest User" userId="S::urn:spo:anon#fdeffbd4f2e31e4a6a2869da7ea6ab7768b11a112c695f59e9d94c24140456f7::" providerId="AD" clId="Web-{EEC28967-6E09-F3E8-4755-07CF4B10A4FD}" dt="2022-05-21T18:55:12.034" v="16"/>
          <ac:spMkLst>
            <pc:docMk/>
            <pc:sldMk cId="1860506983" sldId="347"/>
            <ac:spMk id="4" creationId="{97B14384-C71F-73ED-9A7B-20D0E0EDC41B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8:58:33.415" v="24" actId="20577"/>
          <ac:spMkLst>
            <pc:docMk/>
            <pc:sldMk cId="1860506983" sldId="347"/>
            <ac:spMk id="5" creationId="{C9E42182-DEE2-DB83-DC3A-1586FE1FAB59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8:54:06.329" v="9" actId="20577"/>
          <ac:spMkLst>
            <pc:docMk/>
            <pc:sldMk cId="1860506983" sldId="347"/>
            <ac:spMk id="9" creationId="{189014DC-38BC-DD98-CCCE-70510BC8B21E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8:54:32.580" v="14" actId="20577"/>
          <ac:spMkLst>
            <pc:docMk/>
            <pc:sldMk cId="1860506983" sldId="347"/>
            <ac:spMk id="10" creationId="{4D74EF17-D10F-82CC-B53B-21215B679775}"/>
          </ac:spMkLst>
        </pc:spChg>
        <pc:spChg chg="mod">
          <ac:chgData name="Guest User" userId="S::urn:spo:anon#fdeffbd4f2e31e4a6a2869da7ea6ab7768b11a112c695f59e9d94c24140456f7::" providerId="AD" clId="Web-{EEC28967-6E09-F3E8-4755-07CF4B10A4FD}" dt="2022-05-21T18:56:44.584" v="18" actId="14100"/>
          <ac:spMkLst>
            <pc:docMk/>
            <pc:sldMk cId="1860506983" sldId="347"/>
            <ac:spMk id="11" creationId="{58632FE0-5E10-4E2D-9570-FCBA17E1C591}"/>
          </ac:spMkLst>
        </pc:spChg>
        <pc:spChg chg="mod">
          <ac:chgData name="Guest User" userId="S::urn:spo:anon#fdeffbd4f2e31e4a6a2869da7ea6ab7768b11a112c695f59e9d94c24140456f7::" providerId="AD" clId="Web-{EEC28967-6E09-F3E8-4755-07CF4B10A4FD}" dt="2022-05-21T18:55:23.972" v="17" actId="14100"/>
          <ac:spMkLst>
            <pc:docMk/>
            <pc:sldMk cId="1860506983" sldId="347"/>
            <ac:spMk id="12" creationId="{F0186FAD-13F3-4501-80FA-B96CA361856E}"/>
          </ac:spMkLst>
        </pc:spChg>
        <pc:spChg chg="mod">
          <ac:chgData name="Guest User" userId="S::urn:spo:anon#fdeffbd4f2e31e4a6a2869da7ea6ab7768b11a112c695f59e9d94c24140456f7::" providerId="AD" clId="Web-{EEC28967-6E09-F3E8-4755-07CF4B10A4FD}" dt="2022-05-21T18:56:56.006" v="19" actId="14100"/>
          <ac:spMkLst>
            <pc:docMk/>
            <pc:sldMk cId="1860506983" sldId="347"/>
            <ac:spMk id="13" creationId="{E547753E-1BEF-4DAF-8214-8CE5E2F1AFFB}"/>
          </ac:spMkLst>
        </pc:spChg>
      </pc:sldChg>
      <pc:sldChg chg="addSp modSp">
        <pc:chgData name="Guest User" userId="S::urn:spo:anon#fdeffbd4f2e31e4a6a2869da7ea6ab7768b11a112c695f59e9d94c24140456f7::" providerId="AD" clId="Web-{EEC28967-6E09-F3E8-4755-07CF4B10A4FD}" dt="2022-05-21T19:16:01.284" v="97" actId="1076"/>
        <pc:sldMkLst>
          <pc:docMk/>
          <pc:sldMk cId="679630854" sldId="348"/>
        </pc:sldMkLst>
        <pc:spChg chg="add mod">
          <ac:chgData name="Guest User" userId="S::urn:spo:anon#fdeffbd4f2e31e4a6a2869da7ea6ab7768b11a112c695f59e9d94c24140456f7::" providerId="AD" clId="Web-{EEC28967-6E09-F3E8-4755-07CF4B10A4FD}" dt="2022-05-21T19:02:28.651" v="29" actId="1076"/>
          <ac:spMkLst>
            <pc:docMk/>
            <pc:sldMk cId="679630854" sldId="348"/>
            <ac:spMk id="3" creationId="{F6AD0D86-012B-079D-D820-386A18C2A561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0:24.664" v="62" actId="1076"/>
          <ac:spMkLst>
            <pc:docMk/>
            <pc:sldMk cId="679630854" sldId="348"/>
            <ac:spMk id="4" creationId="{627B4AB9-9C27-A319-A9BE-F961A0D4F2DB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0:24.680" v="63" actId="1076"/>
          <ac:spMkLst>
            <pc:docMk/>
            <pc:sldMk cId="679630854" sldId="348"/>
            <ac:spMk id="6" creationId="{D9874E27-4862-A0E8-91FF-A554D0F0AEF2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0:24.711" v="64" actId="1076"/>
          <ac:spMkLst>
            <pc:docMk/>
            <pc:sldMk cId="679630854" sldId="348"/>
            <ac:spMk id="7" creationId="{4C56C20C-3746-4A52-8A7B-81C7989682F2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0:34.196" v="66" actId="1076"/>
          <ac:spMkLst>
            <pc:docMk/>
            <pc:sldMk cId="679630854" sldId="348"/>
            <ac:spMk id="8" creationId="{C63132E7-9B8A-9E26-F2DF-1D7417894FA2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3:02.527" v="34" actId="1076"/>
          <ac:spMkLst>
            <pc:docMk/>
            <pc:sldMk cId="679630854" sldId="348"/>
            <ac:spMk id="49" creationId="{8A2CC11C-60BE-12A4-833F-1984DCD8540E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3:28.684" v="40" actId="1076"/>
          <ac:spMkLst>
            <pc:docMk/>
            <pc:sldMk cId="679630854" sldId="348"/>
            <ac:spMk id="50" creationId="{9E68F54F-B3EC-B7C5-3391-6D2A54950379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3:22.824" v="39" actId="1076"/>
          <ac:spMkLst>
            <pc:docMk/>
            <pc:sldMk cId="679630854" sldId="348"/>
            <ac:spMk id="58" creationId="{FFE21219-A1D1-7E8C-6282-822D6093B3C3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5:51.782" v="45" actId="1076"/>
          <ac:spMkLst>
            <pc:docMk/>
            <pc:sldMk cId="679630854" sldId="348"/>
            <ac:spMk id="59" creationId="{55D0489A-A6DC-90D9-35EE-758E7F8B179A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5:51.797" v="46" actId="1076"/>
          <ac:spMkLst>
            <pc:docMk/>
            <pc:sldMk cId="679630854" sldId="348"/>
            <ac:spMk id="60" creationId="{347EE231-8620-FF71-99B7-4BB9B1DD76C0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5:59.094" v="49" actId="1076"/>
          <ac:spMkLst>
            <pc:docMk/>
            <pc:sldMk cId="679630854" sldId="348"/>
            <ac:spMk id="61" creationId="{4396C995-F23A-6764-8A92-00DB8389615A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6:10.142" v="51" actId="1076"/>
          <ac:spMkLst>
            <pc:docMk/>
            <pc:sldMk cId="679630854" sldId="348"/>
            <ac:spMk id="62" creationId="{97D3D746-4876-0398-BC17-A6DF222B20E3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6:24.876" v="56" actId="1076"/>
          <ac:spMkLst>
            <pc:docMk/>
            <pc:sldMk cId="679630854" sldId="348"/>
            <ac:spMk id="63" creationId="{42F45864-A880-8416-E6AD-FA00953B07DF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06:24.908" v="57" actId="1076"/>
          <ac:spMkLst>
            <pc:docMk/>
            <pc:sldMk cId="679630854" sldId="348"/>
            <ac:spMk id="64" creationId="{B1BAE2C7-F3D0-C302-9643-045A84993398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1:17.244" v="70" actId="1076"/>
          <ac:spMkLst>
            <pc:docMk/>
            <pc:sldMk cId="679630854" sldId="348"/>
            <ac:spMk id="69" creationId="{8640B6B5-AE16-CAF5-D326-09CA9863A9EB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1:40.463" v="76" actId="1076"/>
          <ac:spMkLst>
            <pc:docMk/>
            <pc:sldMk cId="679630854" sldId="348"/>
            <ac:spMk id="70" creationId="{90875C05-21D8-97F7-2F45-17B8FBD5146A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1:28.447" v="74" actId="1076"/>
          <ac:spMkLst>
            <pc:docMk/>
            <pc:sldMk cId="679630854" sldId="348"/>
            <ac:spMk id="71" creationId="{7919B1AB-EDE5-20B1-C67F-210C1EDD3ACF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1:54.401" v="78" actId="1076"/>
          <ac:spMkLst>
            <pc:docMk/>
            <pc:sldMk cId="679630854" sldId="348"/>
            <ac:spMk id="72" creationId="{BD27D715-2982-63AE-71EB-7133D399E9F8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2:16.167" v="81" actId="1076"/>
          <ac:spMkLst>
            <pc:docMk/>
            <pc:sldMk cId="679630854" sldId="348"/>
            <ac:spMk id="73" creationId="{0BC9B92F-0A6B-98C1-BBF8-5CAFDBB6874E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2:38.121" v="86" actId="1076"/>
          <ac:spMkLst>
            <pc:docMk/>
            <pc:sldMk cId="679630854" sldId="348"/>
            <ac:spMk id="74" creationId="{3FBC8283-3D85-8FD9-7449-1FE7A1E4C1BB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5:02.875" v="89" actId="1076"/>
          <ac:spMkLst>
            <pc:docMk/>
            <pc:sldMk cId="679630854" sldId="348"/>
            <ac:spMk id="75" creationId="{9A004815-3689-C1C4-D999-B36D1EA5D527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5:24.298" v="92" actId="1076"/>
          <ac:spMkLst>
            <pc:docMk/>
            <pc:sldMk cId="679630854" sldId="348"/>
            <ac:spMk id="76" creationId="{4B01BACD-3620-5C5D-8472-F9D900F00304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5:55.424" v="95" actId="1076"/>
          <ac:spMkLst>
            <pc:docMk/>
            <pc:sldMk cId="679630854" sldId="348"/>
            <ac:spMk id="77" creationId="{B1C76330-97F3-7FD0-CB86-FF1934BA8C13}"/>
          </ac:spMkLst>
        </pc:spChg>
        <pc:spChg chg="add mod">
          <ac:chgData name="Guest User" userId="S::urn:spo:anon#fdeffbd4f2e31e4a6a2869da7ea6ab7768b11a112c695f59e9d94c24140456f7::" providerId="AD" clId="Web-{EEC28967-6E09-F3E8-4755-07CF4B10A4FD}" dt="2022-05-21T19:16:01.284" v="97" actId="1076"/>
          <ac:spMkLst>
            <pc:docMk/>
            <pc:sldMk cId="679630854" sldId="348"/>
            <ac:spMk id="78" creationId="{85D085C9-EBED-4418-C17E-D3CF39451901}"/>
          </ac:spMkLst>
        </pc:spChg>
        <pc:grpChg chg="add">
          <ac:chgData name="Guest User" userId="S::urn:spo:anon#fdeffbd4f2e31e4a6a2869da7ea6ab7768b11a112c695f59e9d94c24140456f7::" providerId="AD" clId="Web-{EEC28967-6E09-F3E8-4755-07CF4B10A4FD}" dt="2022-05-21T19:01:31.337" v="25"/>
          <ac:grpSpMkLst>
            <pc:docMk/>
            <pc:sldMk cId="679630854" sldId="348"/>
            <ac:grpSpMk id="2" creationId="{CA9827E0-92DE-6079-3564-1F5EC1DFE26C}"/>
          </ac:grpSpMkLst>
        </pc:grpChg>
      </pc:sldChg>
      <pc:sldChg chg="addSp modSp">
        <pc:chgData name="Guest User" userId="S::urn:spo:anon#fdeffbd4f2e31e4a6a2869da7ea6ab7768b11a112c695f59e9d94c24140456f7::" providerId="AD" clId="Web-{EEC28967-6E09-F3E8-4755-07CF4B10A4FD}" dt="2022-05-21T19:24:24.376" v="103" actId="1076"/>
        <pc:sldMkLst>
          <pc:docMk/>
          <pc:sldMk cId="832649642" sldId="375"/>
        </pc:sldMkLst>
        <pc:spChg chg="add mod">
          <ac:chgData name="Guest User" userId="S::urn:spo:anon#fdeffbd4f2e31e4a6a2869da7ea6ab7768b11a112c695f59e9d94c24140456f7::" providerId="AD" clId="Web-{EEC28967-6E09-F3E8-4755-07CF4B10A4FD}" dt="2022-05-21T19:24:24.376" v="103" actId="1076"/>
          <ac:spMkLst>
            <pc:docMk/>
            <pc:sldMk cId="832649642" sldId="375"/>
            <ac:spMk id="2" creationId="{E8F0EC4A-0E1E-2472-8D35-7B6B72E576F9}"/>
          </ac:spMkLst>
        </pc:spChg>
      </pc:sldChg>
    </pc:docChg>
  </pc:docChgLst>
  <pc:docChgLst>
    <pc:chgData name="Sakalasooriya S.A.H.A. it19051208" userId="ab126861-2685-40ae-adf0-2ca4170842d6" providerId="ADAL" clId="{948D4065-8074-428C-BAD3-92A00107491E}"/>
    <pc:docChg chg="undo redo custSel addSld delSld modSld sldOrd modSection">
      <pc:chgData name="Sakalasooriya S.A.H.A. it19051208" userId="ab126861-2685-40ae-adf0-2ca4170842d6" providerId="ADAL" clId="{948D4065-8074-428C-BAD3-92A00107491E}" dt="2022-05-25T17:51:15.993" v="2583" actId="27636"/>
      <pc:docMkLst>
        <pc:docMk/>
      </pc:docMkLst>
      <pc:sldChg chg="addSp modSp add del mod">
        <pc:chgData name="Sakalasooriya S.A.H.A. it19051208" userId="ab126861-2685-40ae-adf0-2ca4170842d6" providerId="ADAL" clId="{948D4065-8074-428C-BAD3-92A00107491E}" dt="2022-05-21T13:30:14.839" v="343" actId="47"/>
        <pc:sldMkLst>
          <pc:docMk/>
          <pc:sldMk cId="1275930300" sldId="258"/>
        </pc:sldMkLst>
        <pc:spChg chg="mod">
          <ac:chgData name="Sakalasooriya S.A.H.A. it19051208" userId="ab126861-2685-40ae-adf0-2ca4170842d6" providerId="ADAL" clId="{948D4065-8074-428C-BAD3-92A00107491E}" dt="2022-05-21T12:06:47.086" v="230" actId="14100"/>
          <ac:spMkLst>
            <pc:docMk/>
            <pc:sldMk cId="1275930300" sldId="258"/>
            <ac:spMk id="2" creationId="{3C101C5B-3948-4AB4-8270-4855542FBD45}"/>
          </ac:spMkLst>
        </pc:spChg>
        <pc:spChg chg="mod">
          <ac:chgData name="Sakalasooriya S.A.H.A. it19051208" userId="ab126861-2685-40ae-adf0-2ca4170842d6" providerId="ADAL" clId="{948D4065-8074-428C-BAD3-92A00107491E}" dt="2022-05-21T07:50:07.995" v="182" actId="164"/>
          <ac:spMkLst>
            <pc:docMk/>
            <pc:sldMk cId="1275930300" sldId="258"/>
            <ac:spMk id="4" creationId="{27F25EE9-1648-45D9-B027-A3BFB1302842}"/>
          </ac:spMkLst>
        </pc:spChg>
        <pc:spChg chg="mod">
          <ac:chgData name="Sakalasooriya S.A.H.A. it19051208" userId="ab126861-2685-40ae-adf0-2ca4170842d6" providerId="ADAL" clId="{948D4065-8074-428C-BAD3-92A00107491E}" dt="2022-05-21T07:50:12.348" v="183" actId="164"/>
          <ac:spMkLst>
            <pc:docMk/>
            <pc:sldMk cId="1275930300" sldId="258"/>
            <ac:spMk id="5" creationId="{F87AF01C-B1ED-4D44-964C-E5226FF63E26}"/>
          </ac:spMkLst>
        </pc:spChg>
        <pc:spChg chg="mod">
          <ac:chgData name="Sakalasooriya S.A.H.A. it19051208" userId="ab126861-2685-40ae-adf0-2ca4170842d6" providerId="ADAL" clId="{948D4065-8074-428C-BAD3-92A00107491E}" dt="2022-05-21T07:50:07.995" v="182" actId="164"/>
          <ac:spMkLst>
            <pc:docMk/>
            <pc:sldMk cId="1275930300" sldId="258"/>
            <ac:spMk id="6" creationId="{8E071D2B-9F44-4842-8834-3D9825F4575A}"/>
          </ac:spMkLst>
        </pc:spChg>
        <pc:spChg chg="mod">
          <ac:chgData name="Sakalasooriya S.A.H.A. it19051208" userId="ab126861-2685-40ae-adf0-2ca4170842d6" providerId="ADAL" clId="{948D4065-8074-428C-BAD3-92A00107491E}" dt="2022-05-21T13:28:47.763" v="340" actId="1076"/>
          <ac:spMkLst>
            <pc:docMk/>
            <pc:sldMk cId="1275930300" sldId="258"/>
            <ac:spMk id="7" creationId="{79C208D0-BC7D-40DD-AF06-691619042023}"/>
          </ac:spMkLst>
        </pc:spChg>
        <pc:grpChg chg="add mod">
          <ac:chgData name="Sakalasooriya S.A.H.A. it19051208" userId="ab126861-2685-40ae-adf0-2ca4170842d6" providerId="ADAL" clId="{948D4065-8074-428C-BAD3-92A00107491E}" dt="2022-05-21T07:50:07.995" v="182" actId="164"/>
          <ac:grpSpMkLst>
            <pc:docMk/>
            <pc:sldMk cId="1275930300" sldId="258"/>
            <ac:grpSpMk id="3" creationId="{6631D675-AA9D-4E5D-B7D5-977F16105406}"/>
          </ac:grpSpMkLst>
        </pc:grpChg>
        <pc:grpChg chg="add mod">
          <ac:chgData name="Sakalasooriya S.A.H.A. it19051208" userId="ab126861-2685-40ae-adf0-2ca4170842d6" providerId="ADAL" clId="{948D4065-8074-428C-BAD3-92A00107491E}" dt="2022-05-21T07:50:12.348" v="183" actId="164"/>
          <ac:grpSpMkLst>
            <pc:docMk/>
            <pc:sldMk cId="1275930300" sldId="258"/>
            <ac:grpSpMk id="8" creationId="{4FCDD962-20C2-4C08-A732-405D211A2312}"/>
          </ac:grpSpMkLst>
        </pc:grpChg>
      </pc:sldChg>
      <pc:sldChg chg="addSp delSp modSp add del mod ord">
        <pc:chgData name="Sakalasooriya S.A.H.A. it19051208" userId="ab126861-2685-40ae-adf0-2ca4170842d6" providerId="ADAL" clId="{948D4065-8074-428C-BAD3-92A00107491E}" dt="2022-05-24T18:38:12.792" v="2323" actId="47"/>
        <pc:sldMkLst>
          <pc:docMk/>
          <pc:sldMk cId="3057858431" sldId="260"/>
        </pc:sldMkLst>
        <pc:spChg chg="mod">
          <ac:chgData name="Sakalasooriya S.A.H.A. it19051208" userId="ab126861-2685-40ae-adf0-2ca4170842d6" providerId="ADAL" clId="{948D4065-8074-428C-BAD3-92A00107491E}" dt="2022-05-21T17:04:14.420" v="487" actId="207"/>
          <ac:spMkLst>
            <pc:docMk/>
            <pc:sldMk cId="3057858431" sldId="260"/>
            <ac:spMk id="2" creationId="{553C8B3E-0F04-4450-97CF-ADA0C89E1B59}"/>
          </ac:spMkLst>
        </pc:spChg>
        <pc:spChg chg="mod">
          <ac:chgData name="Sakalasooriya S.A.H.A. it19051208" userId="ab126861-2685-40ae-adf0-2ca4170842d6" providerId="ADAL" clId="{948D4065-8074-428C-BAD3-92A00107491E}" dt="2022-05-22T12:24:25.375" v="1526" actId="208"/>
          <ac:spMkLst>
            <pc:docMk/>
            <pc:sldMk cId="3057858431" sldId="260"/>
            <ac:spMk id="4" creationId="{3A4165DB-F686-419A-A8AC-C06026013E39}"/>
          </ac:spMkLst>
        </pc:spChg>
        <pc:spChg chg="mod">
          <ac:chgData name="Sakalasooriya S.A.H.A. it19051208" userId="ab126861-2685-40ae-adf0-2ca4170842d6" providerId="ADAL" clId="{948D4065-8074-428C-BAD3-92A00107491E}" dt="2022-05-22T12:24:14.743" v="1525" actId="208"/>
          <ac:spMkLst>
            <pc:docMk/>
            <pc:sldMk cId="3057858431" sldId="260"/>
            <ac:spMk id="5" creationId="{053AF550-C8A2-49E9-A6A5-5F0F365756E0}"/>
          </ac:spMkLst>
        </pc:spChg>
        <pc:spChg chg="add mod">
          <ac:chgData name="Sakalasooriya S.A.H.A. it19051208" userId="ab126861-2685-40ae-adf0-2ca4170842d6" providerId="ADAL" clId="{948D4065-8074-428C-BAD3-92A00107491E}" dt="2022-05-22T06:16:16.917" v="593" actId="313"/>
          <ac:spMkLst>
            <pc:docMk/>
            <pc:sldMk cId="3057858431" sldId="260"/>
            <ac:spMk id="6" creationId="{A99CE9FC-694C-4302-AF8B-664B3105CF71}"/>
          </ac:spMkLst>
        </pc:spChg>
        <pc:spChg chg="mod">
          <ac:chgData name="Sakalasooriya S.A.H.A. it19051208" userId="ab126861-2685-40ae-adf0-2ca4170842d6" providerId="ADAL" clId="{948D4065-8074-428C-BAD3-92A00107491E}" dt="2022-05-22T12:24:41" v="1527" actId="208"/>
          <ac:spMkLst>
            <pc:docMk/>
            <pc:sldMk cId="3057858431" sldId="260"/>
            <ac:spMk id="7" creationId="{F6262B63-683C-4AF9-9745-F8DB230B846E}"/>
          </ac:spMkLst>
        </pc:spChg>
        <pc:spChg chg="add mod">
          <ac:chgData name="Sakalasooriya S.A.H.A. it19051208" userId="ab126861-2685-40ae-adf0-2ca4170842d6" providerId="ADAL" clId="{948D4065-8074-428C-BAD3-92A00107491E}" dt="2022-05-22T05:43:35.156" v="503" actId="1076"/>
          <ac:spMkLst>
            <pc:docMk/>
            <pc:sldMk cId="3057858431" sldId="260"/>
            <ac:spMk id="13" creationId="{8733C5E2-C0BC-49F2-A337-E7F84A1D7D3E}"/>
          </ac:spMkLst>
        </pc:spChg>
        <pc:spChg chg="add mod">
          <ac:chgData name="Sakalasooriya S.A.H.A. it19051208" userId="ab126861-2685-40ae-adf0-2ca4170842d6" providerId="ADAL" clId="{948D4065-8074-428C-BAD3-92A00107491E}" dt="2022-05-22T05:54:45.642" v="505" actId="20577"/>
          <ac:spMkLst>
            <pc:docMk/>
            <pc:sldMk cId="3057858431" sldId="260"/>
            <ac:spMk id="15" creationId="{EFE90BD3-E8B5-45E1-B286-C3C493F1222B}"/>
          </ac:spMkLst>
        </pc:spChg>
        <pc:spChg chg="add mod">
          <ac:chgData name="Sakalasooriya S.A.H.A. it19051208" userId="ab126861-2685-40ae-adf0-2ca4170842d6" providerId="ADAL" clId="{948D4065-8074-428C-BAD3-92A00107491E}" dt="2022-05-22T05:54:49.948" v="507" actId="20577"/>
          <ac:spMkLst>
            <pc:docMk/>
            <pc:sldMk cId="3057858431" sldId="260"/>
            <ac:spMk id="17" creationId="{E0B07D20-6D63-428F-8BE9-FB0BCBC2F0A4}"/>
          </ac:spMkLst>
        </pc:spChg>
        <pc:spChg chg="mod">
          <ac:chgData name="Sakalasooriya S.A.H.A. it19051208" userId="ab126861-2685-40ae-adf0-2ca4170842d6" providerId="ADAL" clId="{948D4065-8074-428C-BAD3-92A00107491E}" dt="2022-05-21T13:40:14.727" v="411" actId="207"/>
          <ac:spMkLst>
            <pc:docMk/>
            <pc:sldMk cId="3057858431" sldId="260"/>
            <ac:spMk id="19" creationId="{F1929FCC-06A2-4C5B-95DF-627F91E29570}"/>
          </ac:spMkLst>
        </pc:spChg>
        <pc:spChg chg="mod">
          <ac:chgData name="Sakalasooriya S.A.H.A. it19051208" userId="ab126861-2685-40ae-adf0-2ca4170842d6" providerId="ADAL" clId="{948D4065-8074-428C-BAD3-92A00107491E}" dt="2022-05-22T15:24:40.371" v="1999" actId="1076"/>
          <ac:spMkLst>
            <pc:docMk/>
            <pc:sldMk cId="3057858431" sldId="260"/>
            <ac:spMk id="20" creationId="{98787AA7-75C4-4BFD-965F-2867E19970F7}"/>
          </ac:spMkLst>
        </pc:spChg>
        <pc:spChg chg="mod">
          <ac:chgData name="Sakalasooriya S.A.H.A. it19051208" userId="ab126861-2685-40ae-adf0-2ca4170842d6" providerId="ADAL" clId="{948D4065-8074-428C-BAD3-92A00107491E}" dt="2022-05-22T15:24:46.827" v="2000" actId="1076"/>
          <ac:spMkLst>
            <pc:docMk/>
            <pc:sldMk cId="3057858431" sldId="260"/>
            <ac:spMk id="21" creationId="{21A5B886-9AC7-433F-AE86-8445E4519310}"/>
          </ac:spMkLst>
        </pc:spChg>
        <pc:spChg chg="add mod">
          <ac:chgData name="Sakalasooriya S.A.H.A. it19051208" userId="ab126861-2685-40ae-adf0-2ca4170842d6" providerId="ADAL" clId="{948D4065-8074-428C-BAD3-92A00107491E}" dt="2022-05-22T06:18:42.432" v="661" actId="20577"/>
          <ac:spMkLst>
            <pc:docMk/>
            <pc:sldMk cId="3057858431" sldId="260"/>
            <ac:spMk id="22" creationId="{AB19C101-522C-450A-AB1B-0FA526602930}"/>
          </ac:spMkLst>
        </pc:spChg>
        <pc:spChg chg="add mod">
          <ac:chgData name="Sakalasooriya S.A.H.A. it19051208" userId="ab126861-2685-40ae-adf0-2ca4170842d6" providerId="ADAL" clId="{948D4065-8074-428C-BAD3-92A00107491E}" dt="2022-05-22T06:19:21.293" v="697" actId="20577"/>
          <ac:spMkLst>
            <pc:docMk/>
            <pc:sldMk cId="3057858431" sldId="260"/>
            <ac:spMk id="23" creationId="{D01B2A6D-2A40-4BF9-A967-FCA8CC13D4C8}"/>
          </ac:spMkLst>
        </pc:spChg>
        <pc:grpChg chg="mod">
          <ac:chgData name="Sakalasooriya S.A.H.A. it19051208" userId="ab126861-2685-40ae-adf0-2ca4170842d6" providerId="ADAL" clId="{948D4065-8074-428C-BAD3-92A00107491E}" dt="2022-05-22T15:25:36.187" v="2006" actId="164"/>
          <ac:grpSpMkLst>
            <pc:docMk/>
            <pc:sldMk cId="3057858431" sldId="260"/>
            <ac:grpSpMk id="3" creationId="{7976A57D-BE6B-4DC6-BD5F-AD1D9D3A0424}"/>
          </ac:grpSpMkLst>
        </pc:grpChg>
        <pc:grpChg chg="add mod">
          <ac:chgData name="Sakalasooriya S.A.H.A. it19051208" userId="ab126861-2685-40ae-adf0-2ca4170842d6" providerId="ADAL" clId="{948D4065-8074-428C-BAD3-92A00107491E}" dt="2022-05-22T15:25:36.187" v="2006" actId="164"/>
          <ac:grpSpMkLst>
            <pc:docMk/>
            <pc:sldMk cId="3057858431" sldId="260"/>
            <ac:grpSpMk id="28" creationId="{66F06BC9-7033-4ACC-9A08-243FAA101EA1}"/>
          </ac:grpSpMkLst>
        </pc:grpChg>
        <pc:cxnChg chg="del mod">
          <ac:chgData name="Sakalasooriya S.A.H.A. it19051208" userId="ab126861-2685-40ae-adf0-2ca4170842d6" providerId="ADAL" clId="{948D4065-8074-428C-BAD3-92A00107491E}" dt="2022-05-22T15:23:41.856" v="1986" actId="478"/>
          <ac:cxnSpMkLst>
            <pc:docMk/>
            <pc:sldMk cId="3057858431" sldId="260"/>
            <ac:cxnSpMk id="14" creationId="{2BBED6F2-EA45-4909-93C9-531D1226F388}"/>
          </ac:cxnSpMkLst>
        </pc:cxnChg>
        <pc:cxnChg chg="del mod">
          <ac:chgData name="Sakalasooriya S.A.H.A. it19051208" userId="ab126861-2685-40ae-adf0-2ca4170842d6" providerId="ADAL" clId="{948D4065-8074-428C-BAD3-92A00107491E}" dt="2022-05-22T15:23:56.715" v="1991" actId="478"/>
          <ac:cxnSpMkLst>
            <pc:docMk/>
            <pc:sldMk cId="3057858431" sldId="260"/>
            <ac:cxnSpMk id="16" creationId="{63121A66-D4B6-4C12-85ED-119321094E40}"/>
          </ac:cxnSpMkLst>
        </pc:cxnChg>
        <pc:cxnChg chg="del mod">
          <ac:chgData name="Sakalasooriya S.A.H.A. it19051208" userId="ab126861-2685-40ae-adf0-2ca4170842d6" providerId="ADAL" clId="{948D4065-8074-428C-BAD3-92A00107491E}" dt="2022-05-22T15:24:21.100" v="1995" actId="478"/>
          <ac:cxnSpMkLst>
            <pc:docMk/>
            <pc:sldMk cId="3057858431" sldId="260"/>
            <ac:cxnSpMk id="18" creationId="{504356F3-2F81-491E-A194-DFA7CD20987F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36.187" v="2006" actId="164"/>
          <ac:cxnSpMkLst>
            <pc:docMk/>
            <pc:sldMk cId="3057858431" sldId="260"/>
            <ac:cxnSpMk id="24" creationId="{5E7E7571-C205-4B53-BF7C-23AE11E525A6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36.187" v="2006" actId="164"/>
          <ac:cxnSpMkLst>
            <pc:docMk/>
            <pc:sldMk cId="3057858431" sldId="260"/>
            <ac:cxnSpMk id="25" creationId="{F8055072-0491-45EC-B7BF-250CA80D03E1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36.187" v="2006" actId="164"/>
          <ac:cxnSpMkLst>
            <pc:docMk/>
            <pc:sldMk cId="3057858431" sldId="260"/>
            <ac:cxnSpMk id="26" creationId="{A044F2E8-4506-4918-9C9C-FADA8DB01E80}"/>
          </ac:cxnSpMkLst>
        </pc:cxnChg>
      </pc:sldChg>
      <pc:sldChg chg="addSp delSp modSp add mod ord">
        <pc:chgData name="Sakalasooriya S.A.H.A. it19051208" userId="ab126861-2685-40ae-adf0-2ca4170842d6" providerId="ADAL" clId="{948D4065-8074-428C-BAD3-92A00107491E}" dt="2022-05-22T07:36:30.177" v="800"/>
        <pc:sldMkLst>
          <pc:docMk/>
          <pc:sldMk cId="1573610743" sldId="261"/>
        </pc:sldMkLst>
        <pc:spChg chg="mod">
          <ac:chgData name="Sakalasooriya S.A.H.A. it19051208" userId="ab126861-2685-40ae-adf0-2ca4170842d6" providerId="ADAL" clId="{948D4065-8074-428C-BAD3-92A00107491E}" dt="2022-05-21T13:34:08.073" v="384" actId="20577"/>
          <ac:spMkLst>
            <pc:docMk/>
            <pc:sldMk cId="1573610743" sldId="261"/>
            <ac:spMk id="2" creationId="{3C101C5B-3948-4AB4-8270-4855542FBD45}"/>
          </ac:spMkLst>
        </pc:spChg>
        <pc:spChg chg="mod topLvl">
          <ac:chgData name="Sakalasooriya S.A.H.A. it19051208" userId="ab126861-2685-40ae-adf0-2ca4170842d6" providerId="ADAL" clId="{948D4065-8074-428C-BAD3-92A00107491E}" dt="2022-05-21T13:27:19.928" v="328" actId="1076"/>
          <ac:spMkLst>
            <pc:docMk/>
            <pc:sldMk cId="1573610743" sldId="261"/>
            <ac:spMk id="4" creationId="{27F25EE9-1648-45D9-B027-A3BFB1302842}"/>
          </ac:spMkLst>
        </pc:spChg>
        <pc:spChg chg="mod topLvl">
          <ac:chgData name="Sakalasooriya S.A.H.A. it19051208" userId="ab126861-2685-40ae-adf0-2ca4170842d6" providerId="ADAL" clId="{948D4065-8074-428C-BAD3-92A00107491E}" dt="2022-05-21T13:27:28.761" v="331" actId="1076"/>
          <ac:spMkLst>
            <pc:docMk/>
            <pc:sldMk cId="1573610743" sldId="261"/>
            <ac:spMk id="5" creationId="{F87AF01C-B1ED-4D44-964C-E5226FF63E26}"/>
          </ac:spMkLst>
        </pc:spChg>
        <pc:spChg chg="mod topLvl">
          <ac:chgData name="Sakalasooriya S.A.H.A. it19051208" userId="ab126861-2685-40ae-adf0-2ca4170842d6" providerId="ADAL" clId="{948D4065-8074-428C-BAD3-92A00107491E}" dt="2022-05-21T13:28:40.301" v="338" actId="113"/>
          <ac:spMkLst>
            <pc:docMk/>
            <pc:sldMk cId="1573610743" sldId="261"/>
            <ac:spMk id="6" creationId="{8E071D2B-9F44-4842-8834-3D9825F4575A}"/>
          </ac:spMkLst>
        </pc:spChg>
        <pc:spChg chg="mod topLvl">
          <ac:chgData name="Sakalasooriya S.A.H.A. it19051208" userId="ab126861-2685-40ae-adf0-2ca4170842d6" providerId="ADAL" clId="{948D4065-8074-428C-BAD3-92A00107491E}" dt="2022-05-21T13:28:58.188" v="342" actId="113"/>
          <ac:spMkLst>
            <pc:docMk/>
            <pc:sldMk cId="1573610743" sldId="261"/>
            <ac:spMk id="7" creationId="{79C208D0-BC7D-40DD-AF06-691619042023}"/>
          </ac:spMkLst>
        </pc:spChg>
        <pc:grpChg chg="add del mod">
          <ac:chgData name="Sakalasooriya S.A.H.A. it19051208" userId="ab126861-2685-40ae-adf0-2ca4170842d6" providerId="ADAL" clId="{948D4065-8074-428C-BAD3-92A00107491E}" dt="2022-05-21T13:25:56.281" v="311" actId="165"/>
          <ac:grpSpMkLst>
            <pc:docMk/>
            <pc:sldMk cId="1573610743" sldId="261"/>
            <ac:grpSpMk id="3" creationId="{197F4B5D-2022-425D-9AEE-E080844C5D05}"/>
          </ac:grpSpMkLst>
        </pc:grpChg>
        <pc:grpChg chg="add del mod">
          <ac:chgData name="Sakalasooriya S.A.H.A. it19051208" userId="ab126861-2685-40ae-adf0-2ca4170842d6" providerId="ADAL" clId="{948D4065-8074-428C-BAD3-92A00107491E}" dt="2022-05-21T13:25:07.043" v="304" actId="165"/>
          <ac:grpSpMkLst>
            <pc:docMk/>
            <pc:sldMk cId="1573610743" sldId="261"/>
            <ac:grpSpMk id="8" creationId="{52059BC4-39E1-47C4-9B6F-0D7DEA391556}"/>
          </ac:grpSpMkLst>
        </pc:grpChg>
        <pc:grpChg chg="add del mod">
          <ac:chgData name="Sakalasooriya S.A.H.A. it19051208" userId="ab126861-2685-40ae-adf0-2ca4170842d6" providerId="ADAL" clId="{948D4065-8074-428C-BAD3-92A00107491E}" dt="2022-05-21T13:26:22.099" v="315" actId="165"/>
          <ac:grpSpMkLst>
            <pc:docMk/>
            <pc:sldMk cId="1573610743" sldId="261"/>
            <ac:grpSpMk id="9" creationId="{E170ED80-7459-4523-8DF2-AC5038C6FFD8}"/>
          </ac:grpSpMkLst>
        </pc:grpChg>
        <pc:grpChg chg="add mod">
          <ac:chgData name="Sakalasooriya S.A.H.A. it19051208" userId="ab126861-2685-40ae-adf0-2ca4170842d6" providerId="ADAL" clId="{948D4065-8074-428C-BAD3-92A00107491E}" dt="2022-05-21T13:26:46.532" v="318" actId="164"/>
          <ac:grpSpMkLst>
            <pc:docMk/>
            <pc:sldMk cId="1573610743" sldId="261"/>
            <ac:grpSpMk id="10" creationId="{DF3A35C0-9DCF-4B21-85F2-5A2C24E2D364}"/>
          </ac:grpSpMkLst>
        </pc:grpChg>
        <pc:grpChg chg="add mod">
          <ac:chgData name="Sakalasooriya S.A.H.A. it19051208" userId="ab126861-2685-40ae-adf0-2ca4170842d6" providerId="ADAL" clId="{948D4065-8074-428C-BAD3-92A00107491E}" dt="2022-05-21T13:27:04.697" v="323" actId="164"/>
          <ac:grpSpMkLst>
            <pc:docMk/>
            <pc:sldMk cId="1573610743" sldId="261"/>
            <ac:grpSpMk id="11" creationId="{BC1DBE91-0F95-442E-A96D-4C72B94F87AB}"/>
          </ac:grpSpMkLst>
        </pc:grpChg>
      </pc:sldChg>
      <pc:sldChg chg="addSp delSp modSp add del mod">
        <pc:chgData name="Sakalasooriya S.A.H.A. it19051208" userId="ab126861-2685-40ae-adf0-2ca4170842d6" providerId="ADAL" clId="{948D4065-8074-428C-BAD3-92A00107491E}" dt="2022-05-21T13:31:42.462" v="344" actId="47"/>
        <pc:sldMkLst>
          <pc:docMk/>
          <pc:sldMk cId="3990148761" sldId="264"/>
        </pc:sldMkLst>
        <pc:spChg chg="del">
          <ac:chgData name="Sakalasooriya S.A.H.A. it19051208" userId="ab126861-2685-40ae-adf0-2ca4170842d6" providerId="ADAL" clId="{948D4065-8074-428C-BAD3-92A00107491E}" dt="2022-05-21T07:53:07.135" v="205" actId="478"/>
          <ac:spMkLst>
            <pc:docMk/>
            <pc:sldMk cId="3990148761" sldId="264"/>
            <ac:spMk id="2" creationId="{553C8B3E-0F04-4450-97CF-ADA0C89E1B59}"/>
          </ac:spMkLst>
        </pc:spChg>
        <pc:spChg chg="add del mod">
          <ac:chgData name="Sakalasooriya S.A.H.A. it19051208" userId="ab126861-2685-40ae-adf0-2ca4170842d6" providerId="ADAL" clId="{948D4065-8074-428C-BAD3-92A00107491E}" dt="2022-05-21T07:53:10.636" v="206" actId="478"/>
          <ac:spMkLst>
            <pc:docMk/>
            <pc:sldMk cId="3990148761" sldId="264"/>
            <ac:spMk id="8" creationId="{F836ADC0-BA8D-448E-ACEA-732AE8DED201}"/>
          </ac:spMkLst>
        </pc:spChg>
        <pc:spChg chg="add mod">
          <ac:chgData name="Sakalasooriya S.A.H.A. it19051208" userId="ab126861-2685-40ae-adf0-2ca4170842d6" providerId="ADAL" clId="{948D4065-8074-428C-BAD3-92A00107491E}" dt="2022-05-21T07:53:11.529" v="207"/>
          <ac:spMkLst>
            <pc:docMk/>
            <pc:sldMk cId="3990148761" sldId="264"/>
            <ac:spMk id="15" creationId="{AA72E9E0-1AE3-4D3D-AEF0-8D95B928FB8E}"/>
          </ac:spMkLst>
        </pc:spChg>
      </pc:sldChg>
      <pc:sldChg chg="addSp delSp modSp add mod ord">
        <pc:chgData name="Sakalasooriya S.A.H.A. it19051208" userId="ab126861-2685-40ae-adf0-2ca4170842d6" providerId="ADAL" clId="{948D4065-8074-428C-BAD3-92A00107491E}" dt="2022-05-22T15:54:26.025" v="2016" actId="207"/>
        <pc:sldMkLst>
          <pc:docMk/>
          <pc:sldMk cId="2293460642" sldId="265"/>
        </pc:sldMkLst>
        <pc:spChg chg="add del mod">
          <ac:chgData name="Sakalasooriya S.A.H.A. it19051208" userId="ab126861-2685-40ae-adf0-2ca4170842d6" providerId="ADAL" clId="{948D4065-8074-428C-BAD3-92A00107491E}" dt="2022-05-22T14:38:27.096" v="1916" actId="478"/>
          <ac:spMkLst>
            <pc:docMk/>
            <pc:sldMk cId="2293460642" sldId="265"/>
            <ac:spMk id="3" creationId="{E8349734-8F26-4B5E-AFBB-A6A6A6B68CC4}"/>
          </ac:spMkLst>
        </pc:spChg>
        <pc:spChg chg="del mod">
          <ac:chgData name="Sakalasooriya S.A.H.A. it19051208" userId="ab126861-2685-40ae-adf0-2ca4170842d6" providerId="ADAL" clId="{948D4065-8074-428C-BAD3-92A00107491E}" dt="2022-05-22T14:38:53.417" v="1919" actId="478"/>
          <ac:spMkLst>
            <pc:docMk/>
            <pc:sldMk cId="2293460642" sldId="265"/>
            <ac:spMk id="6" creationId="{0C9127D0-C054-46FD-961A-FE7B8BC8F1E7}"/>
          </ac:spMkLst>
        </pc:spChg>
        <pc:spChg chg="add mod">
          <ac:chgData name="Sakalasooriya S.A.H.A. it19051208" userId="ab126861-2685-40ae-adf0-2ca4170842d6" providerId="ADAL" clId="{948D4065-8074-428C-BAD3-92A00107491E}" dt="2022-05-22T14:39:36.014" v="1936" actId="255"/>
          <ac:spMkLst>
            <pc:docMk/>
            <pc:sldMk cId="2293460642" sldId="265"/>
            <ac:spMk id="8" creationId="{2A1A4245-1320-4BCB-8001-DC2D3C1579EE}"/>
          </ac:spMkLst>
        </pc:spChg>
        <pc:spChg chg="del">
          <ac:chgData name="Sakalasooriya S.A.H.A. it19051208" userId="ab126861-2685-40ae-adf0-2ca4170842d6" providerId="ADAL" clId="{948D4065-8074-428C-BAD3-92A00107491E}" dt="2022-05-22T14:38:24.431" v="1915" actId="478"/>
          <ac:spMkLst>
            <pc:docMk/>
            <pc:sldMk cId="2293460642" sldId="265"/>
            <ac:spMk id="9" creationId="{28DA1530-E5BA-44ED-8DCE-B8B72714A930}"/>
          </ac:spMkLst>
        </pc:spChg>
        <pc:spChg chg="del mod">
          <ac:chgData name="Sakalasooriya S.A.H.A. it19051208" userId="ab126861-2685-40ae-adf0-2ca4170842d6" providerId="ADAL" clId="{948D4065-8074-428C-BAD3-92A00107491E}" dt="2022-05-22T14:39:03.692" v="1922" actId="478"/>
          <ac:spMkLst>
            <pc:docMk/>
            <pc:sldMk cId="2293460642" sldId="265"/>
            <ac:spMk id="10" creationId="{CF2E6505-B7E7-4967-8944-F12508471AE9}"/>
          </ac:spMkLst>
        </pc:spChg>
        <pc:spChg chg="add mod">
          <ac:chgData name="Sakalasooriya S.A.H.A. it19051208" userId="ab126861-2685-40ae-adf0-2ca4170842d6" providerId="ADAL" clId="{948D4065-8074-428C-BAD3-92A00107491E}" dt="2022-05-22T15:40:03.042" v="2010"/>
          <ac:spMkLst>
            <pc:docMk/>
            <pc:sldMk cId="2293460642" sldId="265"/>
            <ac:spMk id="11" creationId="{98F77FD2-AC25-4E22-8BEA-83B28A322C04}"/>
          </ac:spMkLst>
        </pc:spChg>
        <pc:spChg chg="add mod">
          <ac:chgData name="Sakalasooriya S.A.H.A. it19051208" userId="ab126861-2685-40ae-adf0-2ca4170842d6" providerId="ADAL" clId="{948D4065-8074-428C-BAD3-92A00107491E}" dt="2022-05-22T15:54:26.025" v="2016" actId="207"/>
          <ac:spMkLst>
            <pc:docMk/>
            <pc:sldMk cId="2293460642" sldId="265"/>
            <ac:spMk id="12" creationId="{B7FFF0C5-EFD1-4569-AE84-1E6AA8742169}"/>
          </ac:spMkLst>
        </pc:spChg>
        <pc:picChg chg="del mod">
          <ac:chgData name="Sakalasooriya S.A.H.A. it19051208" userId="ab126861-2685-40ae-adf0-2ca4170842d6" providerId="ADAL" clId="{948D4065-8074-428C-BAD3-92A00107491E}" dt="2022-05-22T14:45:27.089" v="1962" actId="478"/>
          <ac:picMkLst>
            <pc:docMk/>
            <pc:sldMk cId="2293460642" sldId="265"/>
            <ac:picMk id="5" creationId="{A06A3E5C-DF90-4DF3-96EF-E9088DE0892A}"/>
          </ac:picMkLst>
        </pc:picChg>
        <pc:picChg chg="add mod">
          <ac:chgData name="Sakalasooriya S.A.H.A. it19051208" userId="ab126861-2685-40ae-adf0-2ca4170842d6" providerId="ADAL" clId="{948D4065-8074-428C-BAD3-92A00107491E}" dt="2022-05-22T15:39:21.480" v="2007" actId="14826"/>
          <ac:picMkLst>
            <pc:docMk/>
            <pc:sldMk cId="2293460642" sldId="265"/>
            <ac:picMk id="13" creationId="{7BC06080-0BDE-497E-850B-7D6285E52A28}"/>
          </ac:picMkLst>
        </pc:picChg>
      </pc:sldChg>
      <pc:sldChg chg="addSp delSp modSp add del mod ord">
        <pc:chgData name="Sakalasooriya S.A.H.A. it19051208" userId="ab126861-2685-40ae-adf0-2ca4170842d6" providerId="ADAL" clId="{948D4065-8074-428C-BAD3-92A00107491E}" dt="2022-05-22T14:49:04.424" v="1970" actId="47"/>
        <pc:sldMkLst>
          <pc:docMk/>
          <pc:sldMk cId="1670584352" sldId="266"/>
        </pc:sldMkLst>
        <pc:spChg chg="mod">
          <ac:chgData name="Sakalasooriya S.A.H.A. it19051208" userId="ab126861-2685-40ae-adf0-2ca4170842d6" providerId="ADAL" clId="{948D4065-8074-428C-BAD3-92A00107491E}" dt="2022-05-22T12:51:47.661" v="1561" actId="1076"/>
          <ac:spMkLst>
            <pc:docMk/>
            <pc:sldMk cId="1670584352" sldId="266"/>
            <ac:spMk id="4" creationId="{FD368783-03B8-419C-9B0E-4D5DA2413FCA}"/>
          </ac:spMkLst>
        </pc:spChg>
        <pc:spChg chg="mod">
          <ac:chgData name="Sakalasooriya S.A.H.A. it19051208" userId="ab126861-2685-40ae-adf0-2ca4170842d6" providerId="ADAL" clId="{948D4065-8074-428C-BAD3-92A00107491E}" dt="2022-05-22T12:51:44.405" v="1560" actId="14100"/>
          <ac:spMkLst>
            <pc:docMk/>
            <pc:sldMk cId="1670584352" sldId="266"/>
            <ac:spMk id="5" creationId="{A54FC130-85EE-4E78-800D-B06DAB5863E0}"/>
          </ac:spMkLst>
        </pc:spChg>
        <pc:spChg chg="add del mod">
          <ac:chgData name="Sakalasooriya S.A.H.A. it19051208" userId="ab126861-2685-40ae-adf0-2ca4170842d6" providerId="ADAL" clId="{948D4065-8074-428C-BAD3-92A00107491E}" dt="2022-05-22T14:39:56.840" v="1938" actId="478"/>
          <ac:spMkLst>
            <pc:docMk/>
            <pc:sldMk cId="1670584352" sldId="266"/>
            <ac:spMk id="6" creationId="{F9E661A2-865A-4E8C-A706-B1FE5E83BDDA}"/>
          </ac:spMkLst>
        </pc:spChg>
        <pc:spChg chg="add mod">
          <ac:chgData name="Sakalasooriya S.A.H.A. it19051208" userId="ab126861-2685-40ae-adf0-2ca4170842d6" providerId="ADAL" clId="{948D4065-8074-428C-BAD3-92A00107491E}" dt="2022-05-22T14:39:59.774" v="1941" actId="20577"/>
          <ac:spMkLst>
            <pc:docMk/>
            <pc:sldMk cId="1670584352" sldId="266"/>
            <ac:spMk id="8" creationId="{B35A6E3A-CDAD-48DA-A859-A7CEF2223B6F}"/>
          </ac:spMkLst>
        </pc:spChg>
        <pc:spChg chg="del">
          <ac:chgData name="Sakalasooriya S.A.H.A. it19051208" userId="ab126861-2685-40ae-adf0-2ca4170842d6" providerId="ADAL" clId="{948D4065-8074-428C-BAD3-92A00107491E}" dt="2022-05-22T14:39:53.533" v="1937" actId="478"/>
          <ac:spMkLst>
            <pc:docMk/>
            <pc:sldMk cId="1670584352" sldId="266"/>
            <ac:spMk id="9" creationId="{28DA1530-E5BA-44ED-8DCE-B8B72714A930}"/>
          </ac:spMkLst>
        </pc:spChg>
      </pc:sldChg>
      <pc:sldChg chg="modSp add del mod ord">
        <pc:chgData name="Sakalasooriya S.A.H.A. it19051208" userId="ab126861-2685-40ae-adf0-2ca4170842d6" providerId="ADAL" clId="{948D4065-8074-428C-BAD3-92A00107491E}" dt="2022-05-22T14:37:27.934" v="1913" actId="47"/>
        <pc:sldMkLst>
          <pc:docMk/>
          <pc:sldMk cId="409945201" sldId="268"/>
        </pc:sldMkLst>
        <pc:spChg chg="mod">
          <ac:chgData name="Sakalasooriya S.A.H.A. it19051208" userId="ab126861-2685-40ae-adf0-2ca4170842d6" providerId="ADAL" clId="{948D4065-8074-428C-BAD3-92A00107491E}" dt="2022-05-21T13:36:26.426" v="387" actId="1076"/>
          <ac:spMkLst>
            <pc:docMk/>
            <pc:sldMk cId="409945201" sldId="268"/>
            <ac:spMk id="9" creationId="{28DA1530-E5BA-44ED-8DCE-B8B72714A930}"/>
          </ac:spMkLst>
        </pc:spChg>
        <pc:picChg chg="mod">
          <ac:chgData name="Sakalasooriya S.A.H.A. it19051208" userId="ab126861-2685-40ae-adf0-2ca4170842d6" providerId="ADAL" clId="{948D4065-8074-428C-BAD3-92A00107491E}" dt="2022-05-22T12:52:48.782" v="1565" actId="1076"/>
          <ac:picMkLst>
            <pc:docMk/>
            <pc:sldMk cId="409945201" sldId="268"/>
            <ac:picMk id="5" creationId="{D5A199A3-3C31-42EC-9A1F-AED0C27C37BD}"/>
          </ac:picMkLst>
        </pc:picChg>
      </pc:sldChg>
      <pc:sldChg chg="add del">
        <pc:chgData name="Sakalasooriya S.A.H.A. it19051208" userId="ab126861-2685-40ae-adf0-2ca4170842d6" providerId="ADAL" clId="{948D4065-8074-428C-BAD3-92A00107491E}" dt="2022-05-21T07:48:33.160" v="168" actId="47"/>
        <pc:sldMkLst>
          <pc:docMk/>
          <pc:sldMk cId="176317920" sldId="269"/>
        </pc:sldMkLst>
      </pc:sldChg>
      <pc:sldChg chg="addSp modSp mod ord">
        <pc:chgData name="Sakalasooriya S.A.H.A. it19051208" userId="ab126861-2685-40ae-adf0-2ca4170842d6" providerId="ADAL" clId="{948D4065-8074-428C-BAD3-92A00107491E}" dt="2022-05-23T17:17:41.958" v="2194"/>
        <pc:sldMkLst>
          <pc:docMk/>
          <pc:sldMk cId="1340891514" sldId="338"/>
        </pc:sldMkLst>
        <pc:spChg chg="mod">
          <ac:chgData name="Sakalasooriya S.A.H.A. it19051208" userId="ab126861-2685-40ae-adf0-2ca4170842d6" providerId="ADAL" clId="{948D4065-8074-428C-BAD3-92A00107491E}" dt="2022-05-22T09:31:38.986" v="922" actId="1076"/>
          <ac:spMkLst>
            <pc:docMk/>
            <pc:sldMk cId="1340891514" sldId="338"/>
            <ac:spMk id="4" creationId="{AFE2880C-5800-4BF9-80CA-1E5F7B31A5A6}"/>
          </ac:spMkLst>
        </pc:spChg>
        <pc:spChg chg="mod">
          <ac:chgData name="Sakalasooriya S.A.H.A. it19051208" userId="ab126861-2685-40ae-adf0-2ca4170842d6" providerId="ADAL" clId="{948D4065-8074-428C-BAD3-92A00107491E}" dt="2022-05-22T09:31:42.240" v="923" actId="1076"/>
          <ac:spMkLst>
            <pc:docMk/>
            <pc:sldMk cId="1340891514" sldId="338"/>
            <ac:spMk id="5" creationId="{2703E45C-831C-4C69-85C3-16FF9C97B4A0}"/>
          </ac:spMkLst>
        </pc:spChg>
        <pc:picChg chg="add mod">
          <ac:chgData name="Sakalasooriya S.A.H.A. it19051208" userId="ab126861-2685-40ae-adf0-2ca4170842d6" providerId="ADAL" clId="{948D4065-8074-428C-BAD3-92A00107491E}" dt="2022-05-22T09:31:25.120" v="919" actId="1076"/>
          <ac:picMkLst>
            <pc:docMk/>
            <pc:sldMk cId="1340891514" sldId="338"/>
            <ac:picMk id="6" creationId="{D5218EA4-1ADF-4749-83AA-439E2EC2A431}"/>
          </ac:picMkLst>
        </pc:picChg>
        <pc:picChg chg="add mod">
          <ac:chgData name="Sakalasooriya S.A.H.A. it19051208" userId="ab126861-2685-40ae-adf0-2ca4170842d6" providerId="ADAL" clId="{948D4065-8074-428C-BAD3-92A00107491E}" dt="2022-05-22T09:33:39.101" v="926"/>
          <ac:picMkLst>
            <pc:docMk/>
            <pc:sldMk cId="1340891514" sldId="338"/>
            <ac:picMk id="12" creationId="{154B12D3-3C7D-4662-AF8C-7DAEA6F07653}"/>
          </ac:picMkLst>
        </pc:picChg>
        <pc:cxnChg chg="mod">
          <ac:chgData name="Sakalasooriya S.A.H.A. it19051208" userId="ab126861-2685-40ae-adf0-2ca4170842d6" providerId="ADAL" clId="{948D4065-8074-428C-BAD3-92A00107491E}" dt="2022-05-22T09:34:51.514" v="931" actId="108"/>
          <ac:cxnSpMkLst>
            <pc:docMk/>
            <pc:sldMk cId="1340891514" sldId="338"/>
            <ac:cxnSpMk id="10" creationId="{7F318049-039D-EBD6-259E-7641841F6E79}"/>
          </ac:cxnSpMkLst>
        </pc:cxnChg>
        <pc:cxnChg chg="mod">
          <ac:chgData name="Sakalasooriya S.A.H.A. it19051208" userId="ab126861-2685-40ae-adf0-2ca4170842d6" providerId="ADAL" clId="{948D4065-8074-428C-BAD3-92A00107491E}" dt="2022-05-22T17:45:43.470" v="2159" actId="14100"/>
          <ac:cxnSpMkLst>
            <pc:docMk/>
            <pc:sldMk cId="1340891514" sldId="338"/>
            <ac:cxnSpMk id="11" creationId="{360806C3-CEA5-403E-4354-21F2FA49A4C0}"/>
          </ac:cxnSpMkLst>
        </pc:cxnChg>
        <pc:cxnChg chg="add mod">
          <ac:chgData name="Sakalasooriya S.A.H.A. it19051208" userId="ab126861-2685-40ae-adf0-2ca4170842d6" providerId="ADAL" clId="{948D4065-8074-428C-BAD3-92A00107491E}" dt="2022-05-22T09:34:53.034" v="932" actId="108"/>
          <ac:cxnSpMkLst>
            <pc:docMk/>
            <pc:sldMk cId="1340891514" sldId="338"/>
            <ac:cxnSpMk id="13" creationId="{D78F9C69-FC2A-4C71-80C1-427E916DF1FC}"/>
          </ac:cxnSpMkLst>
        </pc:cxnChg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2803564739" sldId="342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1860506983" sldId="347"/>
        </pc:sldMkLst>
      </pc:sldChg>
      <pc:sldChg chg="modSp mod ord">
        <pc:chgData name="Sakalasooriya S.A.H.A. it19051208" userId="ab126861-2685-40ae-adf0-2ca4170842d6" providerId="ADAL" clId="{948D4065-8074-428C-BAD3-92A00107491E}" dt="2022-05-25T17:51:15.882" v="2581" actId="27636"/>
        <pc:sldMkLst>
          <pc:docMk/>
          <pc:sldMk cId="679630854" sldId="348"/>
        </pc:sldMkLst>
        <pc:spChg chg="mod">
          <ac:chgData name="Sakalasooriya S.A.H.A. it19051208" userId="ab126861-2685-40ae-adf0-2ca4170842d6" providerId="ADAL" clId="{948D4065-8074-428C-BAD3-92A00107491E}" dt="2022-05-25T17:51:15.882" v="2581" actId="27636"/>
          <ac:spMkLst>
            <pc:docMk/>
            <pc:sldMk cId="679630854" sldId="348"/>
            <ac:spMk id="5" creationId="{614B3B4A-41E3-4B99-A856-54ACF5CCFFEF}"/>
          </ac:spMkLst>
        </pc:spChg>
      </pc:sldChg>
      <pc:sldChg chg="modSp del mod ord">
        <pc:chgData name="Sakalasooriya S.A.H.A. it19051208" userId="ab126861-2685-40ae-adf0-2ca4170842d6" providerId="ADAL" clId="{948D4065-8074-428C-BAD3-92A00107491E}" dt="2022-05-22T12:52:38.128" v="1564" actId="47"/>
        <pc:sldMkLst>
          <pc:docMk/>
          <pc:sldMk cId="2365428541" sldId="351"/>
        </pc:sldMkLst>
        <pc:spChg chg="mod">
          <ac:chgData name="Sakalasooriya S.A.H.A. it19051208" userId="ab126861-2685-40ae-adf0-2ca4170842d6" providerId="ADAL" clId="{948D4065-8074-428C-BAD3-92A00107491E}" dt="2022-05-21T07:52:44.348" v="204" actId="27636"/>
          <ac:spMkLst>
            <pc:docMk/>
            <pc:sldMk cId="2365428541" sldId="351"/>
            <ac:spMk id="2" creationId="{400FFCB7-EC63-495B-9ED3-9E3A0892BB67}"/>
          </ac:spMkLst>
        </pc:spChg>
      </pc:sldChg>
      <pc:sldChg chg="del ord">
        <pc:chgData name="Sakalasooriya S.A.H.A. it19051208" userId="ab126861-2685-40ae-adf0-2ca4170842d6" providerId="ADAL" clId="{948D4065-8074-428C-BAD3-92A00107491E}" dt="2022-05-22T09:41:20.283" v="969" actId="47"/>
        <pc:sldMkLst>
          <pc:docMk/>
          <pc:sldMk cId="3051549994" sldId="353"/>
        </pc:sldMkLst>
      </pc:sldChg>
      <pc:sldChg chg="modSp mod ord">
        <pc:chgData name="Sakalasooriya S.A.H.A. it19051208" userId="ab126861-2685-40ae-adf0-2ca4170842d6" providerId="ADAL" clId="{948D4065-8074-428C-BAD3-92A00107491E}" dt="2022-05-25T17:51:15.993" v="2583" actId="27636"/>
        <pc:sldMkLst>
          <pc:docMk/>
          <pc:sldMk cId="2805459975" sldId="354"/>
        </pc:sldMkLst>
        <pc:spChg chg="mod">
          <ac:chgData name="Sakalasooriya S.A.H.A. it19051208" userId="ab126861-2685-40ae-adf0-2ca4170842d6" providerId="ADAL" clId="{948D4065-8074-428C-BAD3-92A00107491E}" dt="2022-05-25T17:51:15.993" v="2583" actId="27636"/>
          <ac:spMkLst>
            <pc:docMk/>
            <pc:sldMk cId="2805459975" sldId="354"/>
            <ac:spMk id="3" creationId="{7EBE3555-8168-4DEE-B3B9-3186A75E168A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073087918" sldId="355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2831446368" sldId="356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527799413" sldId="358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3029699029" sldId="373"/>
        </pc:sldMkLst>
      </pc:sldChg>
      <pc:sldChg chg="addSp modSp mod ord">
        <pc:chgData name="Sakalasooriya S.A.H.A. it19051208" userId="ab126861-2685-40ae-adf0-2ca4170842d6" providerId="ADAL" clId="{948D4065-8074-428C-BAD3-92A00107491E}" dt="2022-05-22T07:36:30.177" v="800"/>
        <pc:sldMkLst>
          <pc:docMk/>
          <pc:sldMk cId="3089505336" sldId="374"/>
        </pc:sldMkLst>
        <pc:spChg chg="add mod">
          <ac:chgData name="Sakalasooriya S.A.H.A. it19051208" userId="ab126861-2685-40ae-adf0-2ca4170842d6" providerId="ADAL" clId="{948D4065-8074-428C-BAD3-92A00107491E}" dt="2022-05-21T16:05:14.849" v="477" actId="20577"/>
          <ac:spMkLst>
            <pc:docMk/>
            <pc:sldMk cId="3089505336" sldId="374"/>
            <ac:spMk id="8" creationId="{FBCFEEDC-9FEA-496E-9CD5-095D5AB44036}"/>
          </ac:spMkLst>
        </pc:spChg>
        <pc:spChg chg="add mod">
          <ac:chgData name="Sakalasooriya S.A.H.A. it19051208" userId="ab126861-2685-40ae-adf0-2ca4170842d6" providerId="ADAL" clId="{948D4065-8074-428C-BAD3-92A00107491E}" dt="2022-05-21T15:58:47.887" v="461" actId="1076"/>
          <ac:spMkLst>
            <pc:docMk/>
            <pc:sldMk cId="3089505336" sldId="374"/>
            <ac:spMk id="9" creationId="{1978D400-0F7B-407D-ABCE-4D829A26CAAA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832649642" sldId="375"/>
        </pc:sldMkLst>
      </pc:sldChg>
      <pc:sldChg chg="addSp delSp modSp mod ord">
        <pc:chgData name="Sakalasooriya S.A.H.A. it19051208" userId="ab126861-2685-40ae-adf0-2ca4170842d6" providerId="ADAL" clId="{948D4065-8074-428C-BAD3-92A00107491E}" dt="2022-05-22T08:06:48.395" v="848"/>
        <pc:sldMkLst>
          <pc:docMk/>
          <pc:sldMk cId="3486759270" sldId="377"/>
        </pc:sldMkLst>
        <pc:spChg chg="mod">
          <ac:chgData name="Sakalasooriya S.A.H.A. it19051208" userId="ab126861-2685-40ae-adf0-2ca4170842d6" providerId="ADAL" clId="{948D4065-8074-428C-BAD3-92A00107491E}" dt="2022-05-21T15:56:07.530" v="439"/>
          <ac:spMkLst>
            <pc:docMk/>
            <pc:sldMk cId="3486759270" sldId="377"/>
            <ac:spMk id="7" creationId="{86B38783-E614-4531-84BC-77A5FA935FB4}"/>
          </ac:spMkLst>
        </pc:spChg>
        <pc:spChg chg="add mod">
          <ac:chgData name="Sakalasooriya S.A.H.A. it19051208" userId="ab126861-2685-40ae-adf0-2ca4170842d6" providerId="ADAL" clId="{948D4065-8074-428C-BAD3-92A00107491E}" dt="2022-05-21T16:00:18.745" v="471" actId="20577"/>
          <ac:spMkLst>
            <pc:docMk/>
            <pc:sldMk cId="3486759270" sldId="377"/>
            <ac:spMk id="11" creationId="{D52D31C1-53C9-4673-AE27-5B377FEB0568}"/>
          </ac:spMkLst>
        </pc:spChg>
        <pc:spChg chg="add mod">
          <ac:chgData name="Sakalasooriya S.A.H.A. it19051208" userId="ab126861-2685-40ae-adf0-2ca4170842d6" providerId="ADAL" clId="{948D4065-8074-428C-BAD3-92A00107491E}" dt="2022-05-22T06:36:38.770" v="725"/>
          <ac:spMkLst>
            <pc:docMk/>
            <pc:sldMk cId="3486759270" sldId="377"/>
            <ac:spMk id="12" creationId="{7F79CBD6-2713-4226-8735-7327E480A4C9}"/>
          </ac:spMkLst>
        </pc:spChg>
        <pc:spChg chg="add del mod">
          <ac:chgData name="Sakalasooriya S.A.H.A. it19051208" userId="ab126861-2685-40ae-adf0-2ca4170842d6" providerId="ADAL" clId="{948D4065-8074-428C-BAD3-92A00107491E}" dt="2022-05-21T15:56:36.354" v="445" actId="478"/>
          <ac:spMkLst>
            <pc:docMk/>
            <pc:sldMk cId="3486759270" sldId="377"/>
            <ac:spMk id="12" creationId="{DE985C1C-2EA5-4D03-97DD-4D9CC2DF7F81}"/>
          </ac:spMkLst>
        </pc:spChg>
        <pc:spChg chg="add del mod">
          <ac:chgData name="Sakalasooriya S.A.H.A. it19051208" userId="ab126861-2685-40ae-adf0-2ca4170842d6" providerId="ADAL" clId="{948D4065-8074-428C-BAD3-92A00107491E}" dt="2022-05-21T15:56:41.023" v="447" actId="478"/>
          <ac:spMkLst>
            <pc:docMk/>
            <pc:sldMk cId="3486759270" sldId="377"/>
            <ac:spMk id="13" creationId="{5261AD4A-7595-4B40-AFE5-A8866150208C}"/>
          </ac:spMkLst>
        </pc:spChg>
        <pc:spChg chg="add mod">
          <ac:chgData name="Sakalasooriya S.A.H.A. it19051208" userId="ab126861-2685-40ae-adf0-2ca4170842d6" providerId="ADAL" clId="{948D4065-8074-428C-BAD3-92A00107491E}" dt="2022-05-22T06:37:21.551" v="732" actId="20577"/>
          <ac:spMkLst>
            <pc:docMk/>
            <pc:sldMk cId="3486759270" sldId="377"/>
            <ac:spMk id="13" creationId="{BA0A2AAE-96F6-439F-8AE0-C0AE3AFAC82D}"/>
          </ac:spMkLst>
        </pc:spChg>
        <pc:spChg chg="add del mod">
          <ac:chgData name="Sakalasooriya S.A.H.A. it19051208" userId="ab126861-2685-40ae-adf0-2ca4170842d6" providerId="ADAL" clId="{948D4065-8074-428C-BAD3-92A00107491E}" dt="2022-05-21T15:56:38.752" v="446" actId="478"/>
          <ac:spMkLst>
            <pc:docMk/>
            <pc:sldMk cId="3486759270" sldId="377"/>
            <ac:spMk id="14" creationId="{E4384D2E-A0CC-4076-971D-50D1556A1501}"/>
          </ac:spMkLst>
        </pc:spChg>
        <pc:spChg chg="add mod">
          <ac:chgData name="Sakalasooriya S.A.H.A. it19051208" userId="ab126861-2685-40ae-adf0-2ca4170842d6" providerId="ADAL" clId="{948D4065-8074-428C-BAD3-92A00107491E}" dt="2022-05-21T16:01:25.784" v="473" actId="20577"/>
          <ac:spMkLst>
            <pc:docMk/>
            <pc:sldMk cId="3486759270" sldId="377"/>
            <ac:spMk id="15" creationId="{D195BAAE-A817-4B99-B53E-61A3A74E254F}"/>
          </ac:spMkLst>
        </pc:spChg>
        <pc:spChg chg="add mod">
          <ac:chgData name="Sakalasooriya S.A.H.A. it19051208" userId="ab126861-2685-40ae-adf0-2ca4170842d6" providerId="ADAL" clId="{948D4065-8074-428C-BAD3-92A00107491E}" dt="2022-05-21T16:01:37.798" v="475" actId="20577"/>
          <ac:spMkLst>
            <pc:docMk/>
            <pc:sldMk cId="3486759270" sldId="377"/>
            <ac:spMk id="16" creationId="{0A377B56-7F5E-4E3B-9FF5-29B0CC27CF81}"/>
          </ac:spMkLst>
        </pc:spChg>
        <pc:spChg chg="add mod">
          <ac:chgData name="Sakalasooriya S.A.H.A. it19051208" userId="ab126861-2685-40ae-adf0-2ca4170842d6" providerId="ADAL" clId="{948D4065-8074-428C-BAD3-92A00107491E}" dt="2022-05-21T15:59:49.766" v="469" actId="20577"/>
          <ac:spMkLst>
            <pc:docMk/>
            <pc:sldMk cId="3486759270" sldId="377"/>
            <ac:spMk id="17" creationId="{C7F2ECC3-7B20-4A34-B69E-4818ACEAFD7D}"/>
          </ac:spMkLst>
        </pc:spChg>
        <pc:spChg chg="add mod">
          <ac:chgData name="Sakalasooriya S.A.H.A. it19051208" userId="ab126861-2685-40ae-adf0-2ca4170842d6" providerId="ADAL" clId="{948D4065-8074-428C-BAD3-92A00107491E}" dt="2022-05-21T15:57:39.614" v="455" actId="1076"/>
          <ac:spMkLst>
            <pc:docMk/>
            <pc:sldMk cId="3486759270" sldId="377"/>
            <ac:spMk id="18" creationId="{0FEFF7B0-3434-4F31-8272-143A5CDD1B97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096086955" sldId="378"/>
        </pc:sldMkLst>
      </pc:sldChg>
      <pc:sldChg chg="addSp delSp modSp mod ord">
        <pc:chgData name="Sakalasooriya S.A.H.A. it19051208" userId="ab126861-2685-40ae-adf0-2ca4170842d6" providerId="ADAL" clId="{948D4065-8074-428C-BAD3-92A00107491E}" dt="2022-05-22T14:38:04.950" v="1914" actId="207"/>
        <pc:sldMkLst>
          <pc:docMk/>
          <pc:sldMk cId="3616224027" sldId="388"/>
        </pc:sldMkLst>
        <pc:spChg chg="mod">
          <ac:chgData name="Sakalasooriya S.A.H.A. it19051208" userId="ab126861-2685-40ae-adf0-2ca4170842d6" providerId="ADAL" clId="{948D4065-8074-428C-BAD3-92A00107491E}" dt="2022-05-22T14:38:04.950" v="1914" actId="207"/>
          <ac:spMkLst>
            <pc:docMk/>
            <pc:sldMk cId="3616224027" sldId="388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948D4065-8074-428C-BAD3-92A00107491E}" dt="2022-05-22T13:49:51.201" v="1638" actId="478"/>
          <ac:spMkLst>
            <pc:docMk/>
            <pc:sldMk cId="3616224027" sldId="388"/>
            <ac:spMk id="3" creationId="{F5034D74-96CA-4F8C-B0EC-C120F0F563D8}"/>
          </ac:spMkLst>
        </pc:spChg>
        <pc:spChg chg="del mod">
          <ac:chgData name="Sakalasooriya S.A.H.A. it19051208" userId="ab126861-2685-40ae-adf0-2ca4170842d6" providerId="ADAL" clId="{948D4065-8074-428C-BAD3-92A00107491E}" dt="2022-05-22T13:50:28.498" v="1644"/>
          <ac:spMkLst>
            <pc:docMk/>
            <pc:sldMk cId="3616224027" sldId="388"/>
            <ac:spMk id="4" creationId="{2EE01B26-0BE8-49C1-A8F2-A587A14A019A}"/>
          </ac:spMkLst>
        </pc:spChg>
        <pc:spChg chg="mod">
          <ac:chgData name="Sakalasooriya S.A.H.A. it19051208" userId="ab126861-2685-40ae-adf0-2ca4170842d6" providerId="ADAL" clId="{948D4065-8074-428C-BAD3-92A00107491E}" dt="2022-05-22T13:56:15.354" v="1666" actId="164"/>
          <ac:spMkLst>
            <pc:docMk/>
            <pc:sldMk cId="3616224027" sldId="388"/>
            <ac:spMk id="5" creationId="{88CD0DAD-C611-4E2E-868B-00AE24A00F7C}"/>
          </ac:spMkLst>
        </pc:spChg>
        <pc:spChg chg="del">
          <ac:chgData name="Sakalasooriya S.A.H.A. it19051208" userId="ab126861-2685-40ae-adf0-2ca4170842d6" providerId="ADAL" clId="{948D4065-8074-428C-BAD3-92A00107491E}" dt="2022-05-22T13:49:53.174" v="1639" actId="478"/>
          <ac:spMkLst>
            <pc:docMk/>
            <pc:sldMk cId="3616224027" sldId="388"/>
            <ac:spMk id="7" creationId="{86B38783-E614-4531-84BC-77A5FA935FB4}"/>
          </ac:spMkLst>
        </pc:spChg>
        <pc:spChg chg="add mod">
          <ac:chgData name="Sakalasooriya S.A.H.A. it19051208" userId="ab126861-2685-40ae-adf0-2ca4170842d6" providerId="ADAL" clId="{948D4065-8074-428C-BAD3-92A00107491E}" dt="2022-05-22T13:56:15.354" v="1666" actId="164"/>
          <ac:spMkLst>
            <pc:docMk/>
            <pc:sldMk cId="3616224027" sldId="388"/>
            <ac:spMk id="8" creationId="{2C113EB6-88F7-4CAB-BB96-44979A635C89}"/>
          </ac:spMkLst>
        </pc:spChg>
        <pc:spChg chg="del">
          <ac:chgData name="Sakalasooriya S.A.H.A. it19051208" userId="ab126861-2685-40ae-adf0-2ca4170842d6" providerId="ADAL" clId="{948D4065-8074-428C-BAD3-92A00107491E}" dt="2022-05-22T12:26:28.680" v="1528" actId="478"/>
          <ac:spMkLst>
            <pc:docMk/>
            <pc:sldMk cId="3616224027" sldId="388"/>
            <ac:spMk id="8" creationId="{7CCB36F9-4584-4CFB-8794-0C44743E4595}"/>
          </ac:spMkLst>
        </pc:spChg>
        <pc:spChg chg="del">
          <ac:chgData name="Sakalasooriya S.A.H.A. it19051208" userId="ab126861-2685-40ae-adf0-2ca4170842d6" providerId="ADAL" clId="{948D4065-8074-428C-BAD3-92A00107491E}" dt="2022-05-22T12:30:45.017" v="1548" actId="478"/>
          <ac:spMkLst>
            <pc:docMk/>
            <pc:sldMk cId="3616224027" sldId="388"/>
            <ac:spMk id="9" creationId="{0EC8C71B-253F-4625-8660-D34F99171602}"/>
          </ac:spMkLst>
        </pc:spChg>
        <pc:spChg chg="del">
          <ac:chgData name="Sakalasooriya S.A.H.A. it19051208" userId="ab126861-2685-40ae-adf0-2ca4170842d6" providerId="ADAL" clId="{948D4065-8074-428C-BAD3-92A00107491E}" dt="2022-05-22T12:38:03.111" v="1553" actId="478"/>
          <ac:spMkLst>
            <pc:docMk/>
            <pc:sldMk cId="3616224027" sldId="388"/>
            <ac:spMk id="12" creationId="{17BA0A3B-FAC3-4626-B212-BE28668A24F7}"/>
          </ac:spMkLst>
        </pc:spChg>
        <pc:spChg chg="mod">
          <ac:chgData name="Sakalasooriya S.A.H.A. it19051208" userId="ab126861-2685-40ae-adf0-2ca4170842d6" providerId="ADAL" clId="{948D4065-8074-428C-BAD3-92A00107491E}" dt="2022-05-22T12:29:42.958" v="1539" actId="1076"/>
          <ac:spMkLst>
            <pc:docMk/>
            <pc:sldMk cId="3616224027" sldId="388"/>
            <ac:spMk id="14" creationId="{1F0B7C3E-ACD3-49A3-9A01-C2273BF6C239}"/>
          </ac:spMkLst>
        </pc:spChg>
        <pc:spChg chg="mod">
          <ac:chgData name="Sakalasooriya S.A.H.A. it19051208" userId="ab126861-2685-40ae-adf0-2ca4170842d6" providerId="ADAL" clId="{948D4065-8074-428C-BAD3-92A00107491E}" dt="2022-05-22T13:38:54.068" v="1584" actId="12"/>
          <ac:spMkLst>
            <pc:docMk/>
            <pc:sldMk cId="3616224027" sldId="388"/>
            <ac:spMk id="15" creationId="{635EF527-ED54-427B-81D8-226754C67415}"/>
          </ac:spMkLst>
        </pc:spChg>
        <pc:spChg chg="add mod">
          <ac:chgData name="Sakalasooriya S.A.H.A. it19051208" userId="ab126861-2685-40ae-adf0-2ca4170842d6" providerId="ADAL" clId="{948D4065-8074-428C-BAD3-92A00107491E}" dt="2022-05-22T13:56:15.354" v="1666" actId="164"/>
          <ac:spMkLst>
            <pc:docMk/>
            <pc:sldMk cId="3616224027" sldId="388"/>
            <ac:spMk id="16" creationId="{AA8AD37A-EC7F-448C-95EC-EB421284902C}"/>
          </ac:spMkLst>
        </pc:spChg>
        <pc:spChg chg="add mod">
          <ac:chgData name="Sakalasooriya S.A.H.A. it19051208" userId="ab126861-2685-40ae-adf0-2ca4170842d6" providerId="ADAL" clId="{948D4065-8074-428C-BAD3-92A00107491E}" dt="2022-05-22T13:56:15.354" v="1666" actId="164"/>
          <ac:spMkLst>
            <pc:docMk/>
            <pc:sldMk cId="3616224027" sldId="388"/>
            <ac:spMk id="17" creationId="{62D6DAB1-3B84-41B6-96D0-D06BBAEE1AC7}"/>
          </ac:spMkLst>
        </pc:spChg>
        <pc:spChg chg="add del mod">
          <ac:chgData name="Sakalasooriya S.A.H.A. it19051208" userId="ab126861-2685-40ae-adf0-2ca4170842d6" providerId="ADAL" clId="{948D4065-8074-428C-BAD3-92A00107491E}" dt="2022-05-22T13:54:15.590" v="1662" actId="478"/>
          <ac:spMkLst>
            <pc:docMk/>
            <pc:sldMk cId="3616224027" sldId="388"/>
            <ac:spMk id="18" creationId="{3EB81110-BF9A-4A46-ABDB-B06D7B915151}"/>
          </ac:spMkLst>
        </pc:spChg>
        <pc:spChg chg="add mod">
          <ac:chgData name="Sakalasooriya S.A.H.A. it19051208" userId="ab126861-2685-40ae-adf0-2ca4170842d6" providerId="ADAL" clId="{948D4065-8074-428C-BAD3-92A00107491E}" dt="2022-05-22T13:58:42.545" v="1677" actId="1076"/>
          <ac:spMkLst>
            <pc:docMk/>
            <pc:sldMk cId="3616224027" sldId="388"/>
            <ac:spMk id="19" creationId="{9AEB68DD-DBB3-4116-911E-D066E826E3D0}"/>
          </ac:spMkLst>
        </pc:spChg>
        <pc:spChg chg="add mod">
          <ac:chgData name="Sakalasooriya S.A.H.A. it19051208" userId="ab126861-2685-40ae-adf0-2ca4170842d6" providerId="ADAL" clId="{948D4065-8074-428C-BAD3-92A00107491E}" dt="2022-05-22T14:02:33.347" v="1726"/>
          <ac:spMkLst>
            <pc:docMk/>
            <pc:sldMk cId="3616224027" sldId="388"/>
            <ac:spMk id="22" creationId="{7A08AF0C-DB79-448F-A594-42502B781682}"/>
          </ac:spMkLst>
        </pc:spChg>
        <pc:spChg chg="add mod">
          <ac:chgData name="Sakalasooriya S.A.H.A. it19051208" userId="ab126861-2685-40ae-adf0-2ca4170842d6" providerId="ADAL" clId="{948D4065-8074-428C-BAD3-92A00107491E}" dt="2022-05-22T14:02:20.500" v="1709"/>
          <ac:spMkLst>
            <pc:docMk/>
            <pc:sldMk cId="3616224027" sldId="388"/>
            <ac:spMk id="23" creationId="{6141119B-50A7-4C9E-B970-CFE3C1A9CCDC}"/>
          </ac:spMkLst>
        </pc:spChg>
        <pc:grpChg chg="add mod">
          <ac:chgData name="Sakalasooriya S.A.H.A. it19051208" userId="ab126861-2685-40ae-adf0-2ca4170842d6" providerId="ADAL" clId="{948D4065-8074-428C-BAD3-92A00107491E}" dt="2022-05-22T13:57:46.076" v="1668" actId="1076"/>
          <ac:grpSpMkLst>
            <pc:docMk/>
            <pc:sldMk cId="3616224027" sldId="388"/>
            <ac:grpSpMk id="9" creationId="{B855D974-E5D1-4095-8077-77E012B76702}"/>
          </ac:grpSpMkLst>
        </pc:grpChg>
        <pc:grpChg chg="add mod">
          <ac:chgData name="Sakalasooriya S.A.H.A. it19051208" userId="ab126861-2685-40ae-adf0-2ca4170842d6" providerId="ADAL" clId="{948D4065-8074-428C-BAD3-92A00107491E}" dt="2022-05-22T13:56:15.354" v="1666" actId="164"/>
          <ac:grpSpMkLst>
            <pc:docMk/>
            <pc:sldMk cId="3616224027" sldId="388"/>
            <ac:grpSpMk id="13" creationId="{E22F0215-3E0E-4CDC-AB85-CB2314A86FB8}"/>
          </ac:grpSpMkLst>
        </pc:grpChg>
        <pc:cxnChg chg="add mod">
          <ac:chgData name="Sakalasooriya S.A.H.A. it19051208" userId="ab126861-2685-40ae-adf0-2ca4170842d6" providerId="ADAL" clId="{948D4065-8074-428C-BAD3-92A00107491E}" dt="2022-05-22T13:56:15.354" v="1666" actId="164"/>
          <ac:cxnSpMkLst>
            <pc:docMk/>
            <pc:sldMk cId="3616224027" sldId="388"/>
            <ac:cxnSpMk id="10" creationId="{A2556C06-9B3E-42FA-A75E-E910A9C4C553}"/>
          </ac:cxnSpMkLst>
        </pc:cxnChg>
        <pc:cxnChg chg="del">
          <ac:chgData name="Sakalasooriya S.A.H.A. it19051208" userId="ab126861-2685-40ae-adf0-2ca4170842d6" providerId="ADAL" clId="{948D4065-8074-428C-BAD3-92A00107491E}" dt="2022-05-22T12:37:57.830" v="1551" actId="478"/>
          <ac:cxnSpMkLst>
            <pc:docMk/>
            <pc:sldMk cId="3616224027" sldId="388"/>
            <ac:cxnSpMk id="16" creationId="{5B0D064C-1E54-435F-9F09-952CF9471398}"/>
          </ac:cxnSpMkLst>
        </pc:cxnChg>
        <pc:cxnChg chg="del mod">
          <ac:chgData name="Sakalasooriya S.A.H.A. it19051208" userId="ab126861-2685-40ae-adf0-2ca4170842d6" providerId="ADAL" clId="{948D4065-8074-428C-BAD3-92A00107491E}" dt="2022-05-22T12:38:00.869" v="1552" actId="478"/>
          <ac:cxnSpMkLst>
            <pc:docMk/>
            <pc:sldMk cId="3616224027" sldId="388"/>
            <ac:cxnSpMk id="18" creationId="{E7265DDD-A27F-4640-B9A8-221E9F8B2E3E}"/>
          </ac:cxnSpMkLst>
        </pc:cxnChg>
        <pc:cxnChg chg="add mod">
          <ac:chgData name="Sakalasooriya S.A.H.A. it19051208" userId="ab126861-2685-40ae-adf0-2ca4170842d6" providerId="ADAL" clId="{948D4065-8074-428C-BAD3-92A00107491E}" dt="2022-05-22T14:01:57.784" v="1691" actId="14100"/>
          <ac:cxnSpMkLst>
            <pc:docMk/>
            <pc:sldMk cId="3616224027" sldId="388"/>
            <ac:cxnSpMk id="20" creationId="{1FFDE862-4210-4CBA-AEB5-221805742017}"/>
          </ac:cxnSpMkLst>
        </pc:cxnChg>
        <pc:cxnChg chg="add mod">
          <ac:chgData name="Sakalasooriya S.A.H.A. it19051208" userId="ab126861-2685-40ae-adf0-2ca4170842d6" providerId="ADAL" clId="{948D4065-8074-428C-BAD3-92A00107491E}" dt="2022-05-22T14:03:05.757" v="1728" actId="14100"/>
          <ac:cxnSpMkLst>
            <pc:docMk/>
            <pc:sldMk cId="3616224027" sldId="388"/>
            <ac:cxnSpMk id="21" creationId="{13802D4C-805E-4DDC-B24E-470FE5ACBBF7}"/>
          </ac:cxnSpMkLst>
        </pc:cxnChg>
        <pc:cxnChg chg="del">
          <ac:chgData name="Sakalasooriya S.A.H.A. it19051208" userId="ab126861-2685-40ae-adf0-2ca4170842d6" providerId="ADAL" clId="{948D4065-8074-428C-BAD3-92A00107491E}" dt="2022-05-22T12:38:04.469" v="1554" actId="478"/>
          <ac:cxnSpMkLst>
            <pc:docMk/>
            <pc:sldMk cId="3616224027" sldId="388"/>
            <ac:cxnSpMk id="21" creationId="{364211EE-FD0A-4EA5-9AE6-ABECB0CFAF65}"/>
          </ac:cxnSpMkLst>
        </pc:cxnChg>
      </pc:sldChg>
      <pc:sldChg chg="addSp delSp modSp add del mod ord">
        <pc:chgData name="Sakalasooriya S.A.H.A. it19051208" userId="ab126861-2685-40ae-adf0-2ca4170842d6" providerId="ADAL" clId="{948D4065-8074-428C-BAD3-92A00107491E}" dt="2022-05-22T16:29:38.238" v="2143" actId="47"/>
        <pc:sldMkLst>
          <pc:docMk/>
          <pc:sldMk cId="2405465769" sldId="389"/>
        </pc:sldMkLst>
        <pc:spChg chg="mod">
          <ac:chgData name="Sakalasooriya S.A.H.A. it19051208" userId="ab126861-2685-40ae-adf0-2ca4170842d6" providerId="ADAL" clId="{948D4065-8074-428C-BAD3-92A00107491E}" dt="2022-05-22T16:09:11.058" v="2087" actId="27636"/>
          <ac:spMkLst>
            <pc:docMk/>
            <pc:sldMk cId="2405465769" sldId="389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948D4065-8074-428C-BAD3-92A00107491E}" dt="2022-05-22T16:04:52.189" v="2021" actId="478"/>
          <ac:spMkLst>
            <pc:docMk/>
            <pc:sldMk cId="2405465769" sldId="389"/>
            <ac:spMk id="5" creationId="{7F6247E6-5209-4162-9C94-8CEFF2635B86}"/>
          </ac:spMkLst>
        </pc:spChg>
        <pc:spChg chg="add del">
          <ac:chgData name="Sakalasooriya S.A.H.A. it19051208" userId="ab126861-2685-40ae-adf0-2ca4170842d6" providerId="ADAL" clId="{948D4065-8074-428C-BAD3-92A00107491E}" dt="2022-05-22T16:05:52.765" v="2025" actId="478"/>
          <ac:spMkLst>
            <pc:docMk/>
            <pc:sldMk cId="2405465769" sldId="389"/>
            <ac:spMk id="6" creationId="{086DF065-A452-4B9C-942C-FF279F4EE955}"/>
          </ac:spMkLst>
        </pc:spChg>
        <pc:spChg chg="del">
          <ac:chgData name="Sakalasooriya S.A.H.A. it19051208" userId="ab126861-2685-40ae-adf0-2ca4170842d6" providerId="ADAL" clId="{948D4065-8074-428C-BAD3-92A00107491E}" dt="2022-05-22T16:04:49.198" v="2020" actId="478"/>
          <ac:spMkLst>
            <pc:docMk/>
            <pc:sldMk cId="2405465769" sldId="389"/>
            <ac:spMk id="7" creationId="{86B38783-E614-4531-84BC-77A5FA935FB4}"/>
          </ac:spMkLst>
        </pc:spChg>
        <pc:spChg chg="add del mod">
          <ac:chgData name="Sakalasooriya S.A.H.A. it19051208" userId="ab126861-2685-40ae-adf0-2ca4170842d6" providerId="ADAL" clId="{948D4065-8074-428C-BAD3-92A00107491E}" dt="2022-05-22T16:16:32.448" v="2101" actId="21"/>
          <ac:spMkLst>
            <pc:docMk/>
            <pc:sldMk cId="2405465769" sldId="389"/>
            <ac:spMk id="8" creationId="{4672D83A-3197-4D66-9CEA-92EDA20AFFE6}"/>
          </ac:spMkLst>
        </pc:spChg>
        <pc:spChg chg="add del mod">
          <ac:chgData name="Sakalasooriya S.A.H.A. it19051208" userId="ab126861-2685-40ae-adf0-2ca4170842d6" providerId="ADAL" clId="{948D4065-8074-428C-BAD3-92A00107491E}" dt="2022-05-22T16:16:32.448" v="2101" actId="21"/>
          <ac:spMkLst>
            <pc:docMk/>
            <pc:sldMk cId="2405465769" sldId="389"/>
            <ac:spMk id="9" creationId="{BA298CDA-6ACD-412D-B37D-0C09A9D7C12C}"/>
          </ac:spMkLst>
        </pc:spChg>
        <pc:spChg chg="del">
          <ac:chgData name="Sakalasooriya S.A.H.A. it19051208" userId="ab126861-2685-40ae-adf0-2ca4170842d6" providerId="ADAL" clId="{948D4065-8074-428C-BAD3-92A00107491E}" dt="2022-05-22T16:05:57.583" v="2026" actId="478"/>
          <ac:spMkLst>
            <pc:docMk/>
            <pc:sldMk cId="2405465769" sldId="389"/>
            <ac:spMk id="11" creationId="{17CA4703-8535-46CB-B407-6C6F5A733770}"/>
          </ac:spMkLst>
        </pc:spChg>
        <pc:spChg chg="add del mod">
          <ac:chgData name="Sakalasooriya S.A.H.A. it19051208" userId="ab126861-2685-40ae-adf0-2ca4170842d6" providerId="ADAL" clId="{948D4065-8074-428C-BAD3-92A00107491E}" dt="2022-05-22T16:15:50.394" v="2098"/>
          <ac:spMkLst>
            <pc:docMk/>
            <pc:sldMk cId="2405465769" sldId="389"/>
            <ac:spMk id="14" creationId="{F33044D7-03FF-4CFE-B5DC-50ABC433B646}"/>
          </ac:spMkLst>
        </pc:spChg>
        <pc:spChg chg="add mod">
          <ac:chgData name="Sakalasooriya S.A.H.A. it19051208" userId="ab126861-2685-40ae-adf0-2ca4170842d6" providerId="ADAL" clId="{948D4065-8074-428C-BAD3-92A00107491E}" dt="2022-05-22T16:15:49.733" v="2096" actId="1076"/>
          <ac:spMkLst>
            <pc:docMk/>
            <pc:sldMk cId="2405465769" sldId="389"/>
            <ac:spMk id="17" creationId="{7C058422-82C5-482D-BCFA-4260A1B8BA93}"/>
          </ac:spMkLst>
        </pc:spChg>
        <pc:grpChg chg="add mod">
          <ac:chgData name="Sakalasooriya S.A.H.A. it19051208" userId="ab126861-2685-40ae-adf0-2ca4170842d6" providerId="ADAL" clId="{948D4065-8074-428C-BAD3-92A00107491E}" dt="2022-05-22T16:15:57.781" v="2100" actId="1076"/>
          <ac:grpSpMkLst>
            <pc:docMk/>
            <pc:sldMk cId="2405465769" sldId="389"/>
            <ac:grpSpMk id="3" creationId="{D01CA9DC-EA3F-456B-9061-446C62AEE851}"/>
          </ac:grpSpMkLst>
        </pc:grpChg>
        <pc:picChg chg="del">
          <ac:chgData name="Sakalasooriya S.A.H.A. it19051208" userId="ab126861-2685-40ae-adf0-2ca4170842d6" providerId="ADAL" clId="{948D4065-8074-428C-BAD3-92A00107491E}" dt="2022-05-22T16:04:44.738" v="2019" actId="478"/>
          <ac:picMkLst>
            <pc:docMk/>
            <pc:sldMk cId="2405465769" sldId="389"/>
            <ac:picMk id="10" creationId="{B23F1ACA-730A-41EB-AF31-23755EF5E8EF}"/>
          </ac:picMkLst>
        </pc:picChg>
        <pc:picChg chg="add del mod">
          <ac:chgData name="Sakalasooriya S.A.H.A. it19051208" userId="ab126861-2685-40ae-adf0-2ca4170842d6" providerId="ADAL" clId="{948D4065-8074-428C-BAD3-92A00107491E}" dt="2022-05-22T16:16:32.448" v="2101" actId="21"/>
          <ac:picMkLst>
            <pc:docMk/>
            <pc:sldMk cId="2405465769" sldId="389"/>
            <ac:picMk id="12" creationId="{8E64A08D-5F8A-4A22-B7B9-1E3889766A63}"/>
          </ac:picMkLst>
        </pc:picChg>
        <pc:picChg chg="add del mod">
          <ac:chgData name="Sakalasooriya S.A.H.A. it19051208" userId="ab126861-2685-40ae-adf0-2ca4170842d6" providerId="ADAL" clId="{948D4065-8074-428C-BAD3-92A00107491E}" dt="2022-05-22T16:16:32.448" v="2101" actId="21"/>
          <ac:picMkLst>
            <pc:docMk/>
            <pc:sldMk cId="2405465769" sldId="389"/>
            <ac:picMk id="13" creationId="{B563FBBF-7339-4A82-9051-292E22773047}"/>
          </ac:picMkLst>
        </pc:picChg>
        <pc:picChg chg="add del mod">
          <ac:chgData name="Sakalasooriya S.A.H.A. it19051208" userId="ab126861-2685-40ae-adf0-2ca4170842d6" providerId="ADAL" clId="{948D4065-8074-428C-BAD3-92A00107491E}" dt="2022-05-22T16:07:32.895" v="2036" actId="478"/>
          <ac:picMkLst>
            <pc:docMk/>
            <pc:sldMk cId="2405465769" sldId="389"/>
            <ac:picMk id="15" creationId="{F523E71D-5328-41A9-8F98-F48C5D193C1D}"/>
          </ac:picMkLst>
        </pc:picChg>
        <pc:picChg chg="add mod">
          <ac:chgData name="Sakalasooriya S.A.H.A. it19051208" userId="ab126861-2685-40ae-adf0-2ca4170842d6" providerId="ADAL" clId="{948D4065-8074-428C-BAD3-92A00107491E}" dt="2022-05-22T16:15:57.781" v="2100" actId="1076"/>
          <ac:picMkLst>
            <pc:docMk/>
            <pc:sldMk cId="2405465769" sldId="389"/>
            <ac:picMk id="16" creationId="{6A37D6BA-9BB8-49B2-9FC6-FA866BB0B81E}"/>
          </ac:picMkLst>
        </pc:picChg>
        <pc:picChg chg="add mod">
          <ac:chgData name="Sakalasooriya S.A.H.A. it19051208" userId="ab126861-2685-40ae-adf0-2ca4170842d6" providerId="ADAL" clId="{948D4065-8074-428C-BAD3-92A00107491E}" dt="2022-05-22T16:15:57.781" v="2100" actId="1076"/>
          <ac:picMkLst>
            <pc:docMk/>
            <pc:sldMk cId="2405465769" sldId="389"/>
            <ac:picMk id="1026" creationId="{51D8682E-B2C2-45B0-A879-459655CFFD2E}"/>
          </ac:picMkLst>
        </pc:picChg>
      </pc:sldChg>
      <pc:sldChg chg="del ord">
        <pc:chgData name="Sakalasooriya S.A.H.A. it19051208" userId="ab126861-2685-40ae-adf0-2ca4170842d6" providerId="ADAL" clId="{948D4065-8074-428C-BAD3-92A00107491E}" dt="2022-05-22T16:29:41.118" v="2144" actId="47"/>
        <pc:sldMkLst>
          <pc:docMk/>
          <pc:sldMk cId="1637092086" sldId="390"/>
        </pc:sldMkLst>
      </pc:sldChg>
      <pc:sldChg chg="del ord">
        <pc:chgData name="Sakalasooriya S.A.H.A. it19051208" userId="ab126861-2685-40ae-adf0-2ca4170842d6" providerId="ADAL" clId="{948D4065-8074-428C-BAD3-92A00107491E}" dt="2022-05-22T15:55:25.737" v="2018" actId="47"/>
        <pc:sldMkLst>
          <pc:docMk/>
          <pc:sldMk cId="3655406998" sldId="391"/>
        </pc:sldMkLst>
      </pc:sldChg>
      <pc:sldChg chg="addSp delSp modSp del mod ord">
        <pc:chgData name="Sakalasooriya S.A.H.A. it19051208" userId="ab126861-2685-40ae-adf0-2ca4170842d6" providerId="ADAL" clId="{948D4065-8074-428C-BAD3-92A00107491E}" dt="2022-05-22T06:43:17.143" v="798" actId="47"/>
        <pc:sldMkLst>
          <pc:docMk/>
          <pc:sldMk cId="1558706094" sldId="392"/>
        </pc:sldMkLst>
        <pc:spChg chg="del mod">
          <ac:chgData name="Sakalasooriya S.A.H.A. it19051208" userId="ab126861-2685-40ae-adf0-2ca4170842d6" providerId="ADAL" clId="{948D4065-8074-428C-BAD3-92A00107491E}" dt="2022-05-22T06:22:02.193" v="704" actId="478"/>
          <ac:spMkLst>
            <pc:docMk/>
            <pc:sldMk cId="1558706094" sldId="392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948D4065-8074-428C-BAD3-92A00107491E}" dt="2022-05-22T06:24:08.725" v="718" actId="478"/>
          <ac:spMkLst>
            <pc:docMk/>
            <pc:sldMk cId="1558706094" sldId="392"/>
            <ac:spMk id="3" creationId="{BF0EDE86-EA23-4DA3-8B4D-FEE1F63E036B}"/>
          </ac:spMkLst>
        </pc:spChg>
        <pc:spChg chg="del">
          <ac:chgData name="Sakalasooriya S.A.H.A. it19051208" userId="ab126861-2685-40ae-adf0-2ca4170842d6" providerId="ADAL" clId="{948D4065-8074-428C-BAD3-92A00107491E}" dt="2022-05-22T06:23:36.555" v="715" actId="478"/>
          <ac:spMkLst>
            <pc:docMk/>
            <pc:sldMk cId="1558706094" sldId="392"/>
            <ac:spMk id="5" creationId="{131CCF65-D4D8-4D52-A8F8-EB6F0974B742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6" creationId="{D4F4D624-8369-49B8-BFF2-5BCAF64ADB4E}"/>
          </ac:spMkLst>
        </pc:spChg>
        <pc:spChg chg="del">
          <ac:chgData name="Sakalasooriya S.A.H.A. it19051208" userId="ab126861-2685-40ae-adf0-2ca4170842d6" providerId="ADAL" clId="{948D4065-8074-428C-BAD3-92A00107491E}" dt="2022-05-22T06:23:26.156" v="714" actId="478"/>
          <ac:spMkLst>
            <pc:docMk/>
            <pc:sldMk cId="1558706094" sldId="392"/>
            <ac:spMk id="7" creationId="{86B38783-E614-4531-84BC-77A5FA935FB4}"/>
          </ac:spMkLst>
        </pc:spChg>
        <pc:spChg chg="add del mod">
          <ac:chgData name="Sakalasooriya S.A.H.A. it19051208" userId="ab126861-2685-40ae-adf0-2ca4170842d6" providerId="ADAL" clId="{948D4065-8074-428C-BAD3-92A00107491E}" dt="2022-05-22T06:22:06.771" v="705" actId="478"/>
          <ac:spMkLst>
            <pc:docMk/>
            <pc:sldMk cId="1558706094" sldId="392"/>
            <ac:spMk id="13" creationId="{B82DA2DF-1DBC-4A0C-AE23-8D654FBEE53C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15" creationId="{C9CBBCD7-513D-42C7-9C58-045267FE56F6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23" creationId="{8AFCDD03-C7F1-4C61-9354-E6136054CF8B}"/>
          </ac:spMkLst>
        </pc:spChg>
        <pc:spChg chg="add mod">
          <ac:chgData name="Sakalasooriya S.A.H.A. it19051208" userId="ab126861-2685-40ae-adf0-2ca4170842d6" providerId="ADAL" clId="{948D4065-8074-428C-BAD3-92A00107491E}" dt="2022-05-22T06:24:00.753" v="717" actId="1076"/>
          <ac:spMkLst>
            <pc:docMk/>
            <pc:sldMk cId="1558706094" sldId="392"/>
            <ac:spMk id="24" creationId="{40195724-9E59-4B05-AD09-FBA75C1AB862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25" creationId="{95D41E16-3955-43C8-9AEB-4C70B7E716B0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26" creationId="{4247BA80-4BE0-46BF-A9AE-7B4F23299AF7}"/>
          </ac:spMkLst>
        </pc:spChg>
        <pc:spChg chg="mod">
          <ac:chgData name="Sakalasooriya S.A.H.A. it19051208" userId="ab126861-2685-40ae-adf0-2ca4170842d6" providerId="ADAL" clId="{948D4065-8074-428C-BAD3-92A00107491E}" dt="2022-05-22T06:25:42.485" v="723" actId="1076"/>
          <ac:spMkLst>
            <pc:docMk/>
            <pc:sldMk cId="1558706094" sldId="392"/>
            <ac:spMk id="27" creationId="{6C15FB45-AB17-4E34-BAAB-52AF65375F5C}"/>
          </ac:spMkLst>
        </pc:sp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8" creationId="{ABA8AF92-CA91-47D4-B02B-8D4BAAF5EC2B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9" creationId="{DF186208-5A65-40BE-931D-48250A22512B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10" creationId="{4BBDCA4D-86F2-48C2-BE80-C46E0825773B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11" creationId="{D6188116-999B-4352-AC4E-764034BC0BE2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12" creationId="{CE2C50EF-9522-4465-BCB8-8BE17E35B83D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34" creationId="{DD12CE48-612F-43E5-B0EF-6B254CD84D0A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37" creationId="{480D4712-EBF1-4461-98D7-F915C358070B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40" creationId="{FBA34192-1249-43F4-8575-F6D67C7EBAB1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44" creationId="{74F439E9-69BE-4F31-B07A-5A3F46ACA34A}"/>
          </ac:cxnSpMkLst>
        </pc:cxnChg>
        <pc:cxnChg chg="mod">
          <ac:chgData name="Sakalasooriya S.A.H.A. it19051208" userId="ab126861-2685-40ae-adf0-2ca4170842d6" providerId="ADAL" clId="{948D4065-8074-428C-BAD3-92A00107491E}" dt="2022-05-22T06:25:42.485" v="723" actId="1076"/>
          <ac:cxnSpMkLst>
            <pc:docMk/>
            <pc:sldMk cId="1558706094" sldId="392"/>
            <ac:cxnSpMk id="47" creationId="{F295AA2F-6626-44FF-99E4-8B7033A36FDB}"/>
          </ac:cxnSpMkLst>
        </pc:cxnChg>
      </pc:sldChg>
      <pc:sldChg chg="del ord">
        <pc:chgData name="Sakalasooriya S.A.H.A. it19051208" userId="ab126861-2685-40ae-adf0-2ca4170842d6" providerId="ADAL" clId="{948D4065-8074-428C-BAD3-92A00107491E}" dt="2022-05-22T12:52:30.431" v="1562" actId="47"/>
        <pc:sldMkLst>
          <pc:docMk/>
          <pc:sldMk cId="320005783" sldId="393"/>
        </pc:sldMkLst>
      </pc:sldChg>
      <pc:sldChg chg="del ord">
        <pc:chgData name="Sakalasooriya S.A.H.A. it19051208" userId="ab126861-2685-40ae-adf0-2ca4170842d6" providerId="ADAL" clId="{948D4065-8074-428C-BAD3-92A00107491E}" dt="2022-05-22T12:52:32.948" v="1563" actId="47"/>
        <pc:sldMkLst>
          <pc:docMk/>
          <pc:sldMk cId="631463013" sldId="394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826092455" sldId="409"/>
        </pc:sldMkLst>
      </pc:sldChg>
      <pc:sldChg chg="del">
        <pc:chgData name="Sakalasooriya S.A.H.A. it19051208" userId="ab126861-2685-40ae-adf0-2ca4170842d6" providerId="ADAL" clId="{948D4065-8074-428C-BAD3-92A00107491E}" dt="2022-05-21T07:13:51.273" v="89" actId="47"/>
        <pc:sldMkLst>
          <pc:docMk/>
          <pc:sldMk cId="139210208" sldId="410"/>
        </pc:sldMkLst>
      </pc:sldChg>
      <pc:sldChg chg="del">
        <pc:chgData name="Sakalasooriya S.A.H.A. it19051208" userId="ab126861-2685-40ae-adf0-2ca4170842d6" providerId="ADAL" clId="{948D4065-8074-428C-BAD3-92A00107491E}" dt="2022-05-21T07:49:11.869" v="170" actId="47"/>
        <pc:sldMkLst>
          <pc:docMk/>
          <pc:sldMk cId="4047127628" sldId="412"/>
        </pc:sldMkLst>
      </pc:sldChg>
      <pc:sldChg chg="delSp modSp del mod ord">
        <pc:chgData name="Sakalasooriya S.A.H.A. it19051208" userId="ab126861-2685-40ae-adf0-2ca4170842d6" providerId="ADAL" clId="{948D4065-8074-428C-BAD3-92A00107491E}" dt="2022-05-24T18:33:27.323" v="2265" actId="47"/>
        <pc:sldMkLst>
          <pc:docMk/>
          <pc:sldMk cId="765143793" sldId="418"/>
        </pc:sldMkLst>
        <pc:spChg chg="mod">
          <ac:chgData name="Sakalasooriya S.A.H.A. it19051208" userId="ab126861-2685-40ae-adf0-2ca4170842d6" providerId="ADAL" clId="{948D4065-8074-428C-BAD3-92A00107491E}" dt="2022-05-22T17:39:35.973" v="2158" actId="1076"/>
          <ac:spMkLst>
            <pc:docMk/>
            <pc:sldMk cId="765143793" sldId="418"/>
            <ac:spMk id="19" creationId="{4D212893-47FF-4DF8-AB33-5DA55C1DE405}"/>
          </ac:spMkLst>
        </pc:spChg>
        <pc:spChg chg="mod">
          <ac:chgData name="Sakalasooriya S.A.H.A. it19051208" userId="ab126861-2685-40ae-adf0-2ca4170842d6" providerId="ADAL" clId="{948D4065-8074-428C-BAD3-92A00107491E}" dt="2022-05-22T17:39:35.973" v="2158" actId="1076"/>
          <ac:spMkLst>
            <pc:docMk/>
            <pc:sldMk cId="765143793" sldId="418"/>
            <ac:spMk id="20" creationId="{F2B4A7E6-E810-4897-AF37-702B65C687FA}"/>
          </ac:spMkLst>
        </pc:spChg>
        <pc:spChg chg="del">
          <ac:chgData name="Sakalasooriya S.A.H.A. it19051208" userId="ab126861-2685-40ae-adf0-2ca4170842d6" providerId="ADAL" clId="{948D4065-8074-428C-BAD3-92A00107491E}" dt="2022-05-22T09:28:35.508" v="911" actId="478"/>
          <ac:spMkLst>
            <pc:docMk/>
            <pc:sldMk cId="765143793" sldId="418"/>
            <ac:spMk id="21" creationId="{EF8378D9-A128-49AB-9391-7FBA5C5E3ABE}"/>
          </ac:spMkLst>
        </pc:spChg>
        <pc:spChg chg="mod">
          <ac:chgData name="Sakalasooriya S.A.H.A. it19051208" userId="ab126861-2685-40ae-adf0-2ca4170842d6" providerId="ADAL" clId="{948D4065-8074-428C-BAD3-92A00107491E}" dt="2022-05-24T17:20:44.010" v="2264"/>
          <ac:spMkLst>
            <pc:docMk/>
            <pc:sldMk cId="765143793" sldId="418"/>
            <ac:spMk id="22" creationId="{5C5B3C33-880E-450A-9760-C2EC40746DE6}"/>
          </ac:spMkLst>
        </pc:spChg>
        <pc:spChg chg="del mod">
          <ac:chgData name="Sakalasooriya S.A.H.A. it19051208" userId="ab126861-2685-40ae-adf0-2ca4170842d6" providerId="ADAL" clId="{948D4065-8074-428C-BAD3-92A00107491E}" dt="2022-05-22T17:39:08.496" v="2152" actId="478"/>
          <ac:spMkLst>
            <pc:docMk/>
            <pc:sldMk cId="765143793" sldId="418"/>
            <ac:spMk id="23" creationId="{7985E359-C093-4289-A9F1-845EAD1DD79B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3063793816" sldId="424"/>
        </pc:sldMkLst>
      </pc:sldChg>
      <pc:sldChg chg="modSp del mod ord">
        <pc:chgData name="Sakalasooriya S.A.H.A. it19051208" userId="ab126861-2685-40ae-adf0-2ca4170842d6" providerId="ADAL" clId="{948D4065-8074-428C-BAD3-92A00107491E}" dt="2022-05-23T16:53:30.420" v="2179" actId="47"/>
        <pc:sldMkLst>
          <pc:docMk/>
          <pc:sldMk cId="1996745733" sldId="425"/>
        </pc:sldMkLst>
        <pc:spChg chg="mod">
          <ac:chgData name="Sakalasooriya S.A.H.A. it19051208" userId="ab126861-2685-40ae-adf0-2ca4170842d6" providerId="ADAL" clId="{948D4065-8074-428C-BAD3-92A00107491E}" dt="2022-05-22T08:04:24.416" v="844" actId="207"/>
          <ac:spMkLst>
            <pc:docMk/>
            <pc:sldMk cId="1996745733" sldId="425"/>
            <ac:spMk id="6" creationId="{2D700848-5329-488A-A888-CA2A8AD107D9}"/>
          </ac:spMkLst>
        </pc:spChg>
        <pc:spChg chg="mod">
          <ac:chgData name="Sakalasooriya S.A.H.A. it19051208" userId="ab126861-2685-40ae-adf0-2ca4170842d6" providerId="ADAL" clId="{948D4065-8074-428C-BAD3-92A00107491E}" dt="2022-05-22T09:37:54.065" v="933" actId="14100"/>
          <ac:spMkLst>
            <pc:docMk/>
            <pc:sldMk cId="1996745733" sldId="425"/>
            <ac:spMk id="7" creationId="{2B788B7B-B692-4857-9AD5-DDFF86F86897}"/>
          </ac:spMkLst>
        </pc:spChg>
        <pc:graphicFrameChg chg="mod modGraphic">
          <ac:chgData name="Sakalasooriya S.A.H.A. it19051208" userId="ab126861-2685-40ae-adf0-2ca4170842d6" providerId="ADAL" clId="{948D4065-8074-428C-BAD3-92A00107491E}" dt="2022-05-22T08:03:27.543" v="840" actId="1036"/>
          <ac:graphicFrameMkLst>
            <pc:docMk/>
            <pc:sldMk cId="1996745733" sldId="425"/>
            <ac:graphicFrameMk id="2" creationId="{8F9ECC16-1892-43CD-AF73-43FEE84D4E79}"/>
          </ac:graphicFrameMkLst>
        </pc:graphicFrameChg>
        <pc:cxnChg chg="mod">
          <ac:chgData name="Sakalasooriya S.A.H.A. it19051208" userId="ab126861-2685-40ae-adf0-2ca4170842d6" providerId="ADAL" clId="{948D4065-8074-428C-BAD3-92A00107491E}" dt="2022-05-22T08:03:27.543" v="840" actId="1036"/>
          <ac:cxnSpMkLst>
            <pc:docMk/>
            <pc:sldMk cId="1996745733" sldId="425"/>
            <ac:cxnSpMk id="4" creationId="{F92512F8-8AF5-4CE0-B1CF-50453015B910}"/>
          </ac:cxnSpMkLst>
        </pc:cxnChg>
      </pc:sldChg>
      <pc:sldChg chg="del ord">
        <pc:chgData name="Sakalasooriya S.A.H.A. it19051208" userId="ab126861-2685-40ae-adf0-2ca4170842d6" providerId="ADAL" clId="{948D4065-8074-428C-BAD3-92A00107491E}" dt="2022-05-22T07:37:50.482" v="807" actId="47"/>
        <pc:sldMkLst>
          <pc:docMk/>
          <pc:sldMk cId="1799888854" sldId="426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186858189" sldId="439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1069713062" sldId="441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072267340" sldId="444"/>
        </pc:sldMkLst>
      </pc:sldChg>
      <pc:sldChg chg="addSp delSp modSp add del mod ord">
        <pc:chgData name="Sakalasooriya S.A.H.A. it19051208" userId="ab126861-2685-40ae-adf0-2ca4170842d6" providerId="ADAL" clId="{948D4065-8074-428C-BAD3-92A00107491E}" dt="2022-05-23T16:48:28.099" v="2176" actId="2696"/>
        <pc:sldMkLst>
          <pc:docMk/>
          <pc:sldMk cId="1034383909" sldId="445"/>
        </pc:sldMkLst>
        <pc:spChg chg="mod">
          <ac:chgData name="Sakalasooriya S.A.H.A. it19051208" userId="ab126861-2685-40ae-adf0-2ca4170842d6" providerId="ADAL" clId="{948D4065-8074-428C-BAD3-92A00107491E}" dt="2022-05-22T09:39:48.633" v="965" actId="207"/>
          <ac:spMkLst>
            <pc:docMk/>
            <pc:sldMk cId="1034383909" sldId="445"/>
            <ac:spMk id="6" creationId="{A4319C8D-BCCE-4A74-9E5A-886B62049738}"/>
          </ac:spMkLst>
        </pc:spChg>
        <pc:spChg chg="add del mod">
          <ac:chgData name="Sakalasooriya S.A.H.A. it19051208" userId="ab126861-2685-40ae-adf0-2ca4170842d6" providerId="ADAL" clId="{948D4065-8074-428C-BAD3-92A00107491E}" dt="2022-05-22T16:16:40.817" v="2103" actId="478"/>
          <ac:spMkLst>
            <pc:docMk/>
            <pc:sldMk cId="1034383909" sldId="445"/>
            <ac:spMk id="14" creationId="{6EAA6903-AE22-4990-888C-E067CF58D645}"/>
          </ac:spMkLst>
        </pc:spChg>
        <pc:spChg chg="add del mod">
          <ac:chgData name="Sakalasooriya S.A.H.A. it19051208" userId="ab126861-2685-40ae-adf0-2ca4170842d6" providerId="ADAL" clId="{948D4065-8074-428C-BAD3-92A00107491E}" dt="2022-05-22T16:16:42.543" v="2104" actId="478"/>
          <ac:spMkLst>
            <pc:docMk/>
            <pc:sldMk cId="1034383909" sldId="445"/>
            <ac:spMk id="15" creationId="{E82CB852-7526-4005-AA50-E77CBC95C8DF}"/>
          </ac:spMkLst>
        </pc:spChg>
        <pc:grpChg chg="add mod">
          <ac:chgData name="Sakalasooriya S.A.H.A. it19051208" userId="ab126861-2685-40ae-adf0-2ca4170842d6" providerId="ADAL" clId="{948D4065-8074-428C-BAD3-92A00107491E}" dt="2022-05-22T16:17:45.868" v="2113" actId="1076"/>
          <ac:grpSpMkLst>
            <pc:docMk/>
            <pc:sldMk cId="1034383909" sldId="445"/>
            <ac:grpSpMk id="18" creationId="{20DD198E-CA13-4788-A7C3-BF4C1EBAA1D0}"/>
          </ac:grpSpMkLst>
        </pc:grpChg>
        <pc:picChg chg="add mod">
          <ac:chgData name="Sakalasooriya S.A.H.A. it19051208" userId="ab126861-2685-40ae-adf0-2ca4170842d6" providerId="ADAL" clId="{948D4065-8074-428C-BAD3-92A00107491E}" dt="2022-05-22T16:16:54.173" v="2106" actId="1076"/>
          <ac:picMkLst>
            <pc:docMk/>
            <pc:sldMk cId="1034383909" sldId="445"/>
            <ac:picMk id="16" creationId="{5DA281AB-E25A-4629-8186-CC3B41DB28C7}"/>
          </ac:picMkLst>
        </pc:picChg>
        <pc:picChg chg="add mod">
          <ac:chgData name="Sakalasooriya S.A.H.A. it19051208" userId="ab126861-2685-40ae-adf0-2ca4170842d6" providerId="ADAL" clId="{948D4065-8074-428C-BAD3-92A00107491E}" dt="2022-05-22T16:16:47.652" v="2105" actId="1076"/>
          <ac:picMkLst>
            <pc:docMk/>
            <pc:sldMk cId="1034383909" sldId="445"/>
            <ac:picMk id="17" creationId="{7631F90B-5F51-40E4-8E7F-ED08E9194F64}"/>
          </ac:picMkLst>
        </pc:picChg>
        <pc:picChg chg="mod">
          <ac:chgData name="Sakalasooriya S.A.H.A. it19051208" userId="ab126861-2685-40ae-adf0-2ca4170842d6" providerId="ADAL" clId="{948D4065-8074-428C-BAD3-92A00107491E}" dt="2022-05-22T16:17:45.868" v="2113" actId="1076"/>
          <ac:picMkLst>
            <pc:docMk/>
            <pc:sldMk cId="1034383909" sldId="445"/>
            <ac:picMk id="19" creationId="{16B7BA73-DFE5-44DA-95B3-F27ED1F2ACDD}"/>
          </ac:picMkLst>
        </pc:picChg>
        <pc:picChg chg="mod">
          <ac:chgData name="Sakalasooriya S.A.H.A. it19051208" userId="ab126861-2685-40ae-adf0-2ca4170842d6" providerId="ADAL" clId="{948D4065-8074-428C-BAD3-92A00107491E}" dt="2022-05-22T16:17:45.868" v="2113" actId="1076"/>
          <ac:picMkLst>
            <pc:docMk/>
            <pc:sldMk cId="1034383909" sldId="445"/>
            <ac:picMk id="20" creationId="{47185234-C3E6-4423-B4BA-095AC6EF23B8}"/>
          </ac:picMkLst>
        </pc:picChg>
      </pc:sldChg>
      <pc:sldChg chg="addSp modSp add mod">
        <pc:chgData name="Sakalasooriya S.A.H.A. it19051208" userId="ab126861-2685-40ae-adf0-2ca4170842d6" providerId="ADAL" clId="{948D4065-8074-428C-BAD3-92A00107491E}" dt="2022-05-24T19:27:23.572" v="2478" actId="1076"/>
        <pc:sldMkLst>
          <pc:docMk/>
          <pc:sldMk cId="2855609586" sldId="445"/>
        </pc:sldMkLst>
        <pc:spChg chg="mod">
          <ac:chgData name="Sakalasooriya S.A.H.A. it19051208" userId="ab126861-2685-40ae-adf0-2ca4170842d6" providerId="ADAL" clId="{948D4065-8074-428C-BAD3-92A00107491E}" dt="2022-05-24T19:22:16.789" v="2360" actId="20577"/>
          <ac:spMkLst>
            <pc:docMk/>
            <pc:sldMk cId="2855609586" sldId="445"/>
            <ac:spMk id="9" creationId="{5751F607-5C8C-4825-B03A-03A49DBA06EE}"/>
          </ac:spMkLst>
        </pc:spChg>
        <pc:spChg chg="mod">
          <ac:chgData name="Sakalasooriya S.A.H.A. it19051208" userId="ab126861-2685-40ae-adf0-2ca4170842d6" providerId="ADAL" clId="{948D4065-8074-428C-BAD3-92A00107491E}" dt="2022-05-24T19:23:08.438" v="2413" actId="20577"/>
          <ac:spMkLst>
            <pc:docMk/>
            <pc:sldMk cId="2855609586" sldId="445"/>
            <ac:spMk id="10" creationId="{43F5E3F4-E8B5-4250-9D05-5F9AA5F3FCB5}"/>
          </ac:spMkLst>
        </pc:spChg>
        <pc:spChg chg="mod">
          <ac:chgData name="Sakalasooriya S.A.H.A. it19051208" userId="ab126861-2685-40ae-adf0-2ca4170842d6" providerId="ADAL" clId="{948D4065-8074-428C-BAD3-92A00107491E}" dt="2022-05-24T19:22:57.126" v="2388" actId="20577"/>
          <ac:spMkLst>
            <pc:docMk/>
            <pc:sldMk cId="2855609586" sldId="445"/>
            <ac:spMk id="11" creationId="{FB9B6BEC-CA61-4950-A655-BB8B807EF421}"/>
          </ac:spMkLst>
        </pc:spChg>
        <pc:spChg chg="mod">
          <ac:chgData name="Sakalasooriya S.A.H.A. it19051208" userId="ab126861-2685-40ae-adf0-2ca4170842d6" providerId="ADAL" clId="{948D4065-8074-428C-BAD3-92A00107491E}" dt="2022-05-24T19:23:39.671" v="2447" actId="20577"/>
          <ac:spMkLst>
            <pc:docMk/>
            <pc:sldMk cId="2855609586" sldId="445"/>
            <ac:spMk id="12" creationId="{A0EE2DDE-32C3-4281-B3E2-80FCAF8D6200}"/>
          </ac:spMkLst>
        </pc:spChg>
        <pc:spChg chg="mod">
          <ac:chgData name="Sakalasooriya S.A.H.A. it19051208" userId="ab126861-2685-40ae-adf0-2ca4170842d6" providerId="ADAL" clId="{948D4065-8074-428C-BAD3-92A00107491E}" dt="2022-05-24T19:27:15.815" v="2476" actId="20577"/>
          <ac:spMkLst>
            <pc:docMk/>
            <pc:sldMk cId="2855609586" sldId="445"/>
            <ac:spMk id="13" creationId="{4850069C-67D2-4F35-B480-E49C55F64934}"/>
          </ac:spMkLst>
        </pc:spChg>
        <pc:picChg chg="add mod">
          <ac:chgData name="Sakalasooriya S.A.H.A. it19051208" userId="ab126861-2685-40ae-adf0-2ca4170842d6" providerId="ADAL" clId="{948D4065-8074-428C-BAD3-92A00107491E}" dt="2022-05-24T18:34:52.514" v="2296" actId="1076"/>
          <ac:picMkLst>
            <pc:docMk/>
            <pc:sldMk cId="2855609586" sldId="445"/>
            <ac:picMk id="14" creationId="{398707FD-1F03-4658-8E3E-E109A5D5C65B}"/>
          </ac:picMkLst>
        </pc:picChg>
        <pc:picChg chg="add mod">
          <ac:chgData name="Sakalasooriya S.A.H.A. it19051208" userId="ab126861-2685-40ae-adf0-2ca4170842d6" providerId="ADAL" clId="{948D4065-8074-428C-BAD3-92A00107491E}" dt="2022-05-24T18:34:55.698" v="2297" actId="1076"/>
          <ac:picMkLst>
            <pc:docMk/>
            <pc:sldMk cId="2855609586" sldId="445"/>
            <ac:picMk id="15" creationId="{227AF30F-E065-445F-AAE7-DFC93482A818}"/>
          </ac:picMkLst>
        </pc:picChg>
        <pc:picChg chg="add mod">
          <ac:chgData name="Sakalasooriya S.A.H.A. it19051208" userId="ab126861-2685-40ae-adf0-2ca4170842d6" providerId="ADAL" clId="{948D4065-8074-428C-BAD3-92A00107491E}" dt="2022-05-24T19:26:50.965" v="2449" actId="1076"/>
          <ac:picMkLst>
            <pc:docMk/>
            <pc:sldMk cId="2855609586" sldId="445"/>
            <ac:picMk id="21" creationId="{71550FA2-7E40-4A34-88D7-1E53283A64E6}"/>
          </ac:picMkLst>
        </pc:picChg>
        <pc:picChg chg="add mod">
          <ac:chgData name="Sakalasooriya S.A.H.A. it19051208" userId="ab126861-2685-40ae-adf0-2ca4170842d6" providerId="ADAL" clId="{948D4065-8074-428C-BAD3-92A00107491E}" dt="2022-05-24T19:26:55.637" v="2451" actId="1076"/>
          <ac:picMkLst>
            <pc:docMk/>
            <pc:sldMk cId="2855609586" sldId="445"/>
            <ac:picMk id="22" creationId="{AD7B70E0-2D25-4E64-9703-57152B805131}"/>
          </ac:picMkLst>
        </pc:picChg>
        <pc:picChg chg="add mod">
          <ac:chgData name="Sakalasooriya S.A.H.A. it19051208" userId="ab126861-2685-40ae-adf0-2ca4170842d6" providerId="ADAL" clId="{948D4065-8074-428C-BAD3-92A00107491E}" dt="2022-05-24T19:27:23.572" v="2478" actId="1076"/>
          <ac:picMkLst>
            <pc:docMk/>
            <pc:sldMk cId="2855609586" sldId="445"/>
            <ac:picMk id="23" creationId="{DB35515A-59F7-4899-9F87-7AEA30B28DEC}"/>
          </ac:picMkLst>
        </pc:picChg>
      </pc:sldChg>
      <pc:sldChg chg="del">
        <pc:chgData name="Sakalasooriya S.A.H.A. it19051208" userId="ab126861-2685-40ae-adf0-2ca4170842d6" providerId="ADAL" clId="{948D4065-8074-428C-BAD3-92A00107491E}" dt="2022-05-21T18:51:31.560" v="490" actId="2696"/>
        <pc:sldMkLst>
          <pc:docMk/>
          <pc:sldMk cId="4137112333" sldId="445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1987799797" sldId="447"/>
        </pc:sldMkLst>
      </pc:sldChg>
      <pc:sldChg chg="addSp delSp modSp add mod">
        <pc:chgData name="Sakalasooriya S.A.H.A. it19051208" userId="ab126861-2685-40ae-adf0-2ca4170842d6" providerId="ADAL" clId="{948D4065-8074-428C-BAD3-92A00107491E}" dt="2022-05-24T19:31:02.117" v="2573" actId="1076"/>
        <pc:sldMkLst>
          <pc:docMk/>
          <pc:sldMk cId="1830234694" sldId="448"/>
        </pc:sldMkLst>
        <pc:spChg chg="mod">
          <ac:chgData name="Sakalasooriya S.A.H.A. it19051208" userId="ab126861-2685-40ae-adf0-2ca4170842d6" providerId="ADAL" clId="{948D4065-8074-428C-BAD3-92A00107491E}" dt="2022-05-24T19:29:06.469" v="2563" actId="14100"/>
          <ac:spMkLst>
            <pc:docMk/>
            <pc:sldMk cId="1830234694" sldId="448"/>
            <ac:spMk id="9" creationId="{5751F607-5C8C-4825-B03A-03A49DBA06EE}"/>
          </ac:spMkLst>
        </pc:spChg>
        <pc:spChg chg="mod">
          <ac:chgData name="Sakalasooriya S.A.H.A. it19051208" userId="ab126861-2685-40ae-adf0-2ca4170842d6" providerId="ADAL" clId="{948D4065-8074-428C-BAD3-92A00107491E}" dt="2022-05-24T19:29:06.469" v="2563" actId="14100"/>
          <ac:spMkLst>
            <pc:docMk/>
            <pc:sldMk cId="1830234694" sldId="448"/>
            <ac:spMk id="10" creationId="{43F5E3F4-E8B5-4250-9D05-5F9AA5F3FCB5}"/>
          </ac:spMkLst>
        </pc:spChg>
        <pc:spChg chg="mod">
          <ac:chgData name="Sakalasooriya S.A.H.A. it19051208" userId="ab126861-2685-40ae-adf0-2ca4170842d6" providerId="ADAL" clId="{948D4065-8074-428C-BAD3-92A00107491E}" dt="2022-05-24T19:29:06.469" v="2563" actId="14100"/>
          <ac:spMkLst>
            <pc:docMk/>
            <pc:sldMk cId="1830234694" sldId="448"/>
            <ac:spMk id="11" creationId="{FB9B6BEC-CA61-4950-A655-BB8B807EF421}"/>
          </ac:spMkLst>
        </pc:spChg>
        <pc:spChg chg="mod">
          <ac:chgData name="Sakalasooriya S.A.H.A. it19051208" userId="ab126861-2685-40ae-adf0-2ca4170842d6" providerId="ADAL" clId="{948D4065-8074-428C-BAD3-92A00107491E}" dt="2022-05-24T19:29:06.469" v="2563" actId="14100"/>
          <ac:spMkLst>
            <pc:docMk/>
            <pc:sldMk cId="1830234694" sldId="448"/>
            <ac:spMk id="12" creationId="{A0EE2DDE-32C3-4281-B3E2-80FCAF8D6200}"/>
          </ac:spMkLst>
        </pc:spChg>
        <pc:spChg chg="mod">
          <ac:chgData name="Sakalasooriya S.A.H.A. it19051208" userId="ab126861-2685-40ae-adf0-2ca4170842d6" providerId="ADAL" clId="{948D4065-8074-428C-BAD3-92A00107491E}" dt="2022-05-24T19:29:06.469" v="2563" actId="14100"/>
          <ac:spMkLst>
            <pc:docMk/>
            <pc:sldMk cId="1830234694" sldId="448"/>
            <ac:spMk id="13" creationId="{4850069C-67D2-4F35-B480-E49C55F64934}"/>
          </ac:spMkLst>
        </pc:spChg>
        <pc:picChg chg="add mod">
          <ac:chgData name="Sakalasooriya S.A.H.A. it19051208" userId="ab126861-2685-40ae-adf0-2ca4170842d6" providerId="ADAL" clId="{948D4065-8074-428C-BAD3-92A00107491E}" dt="2022-05-24T17:08:26.372" v="2218" actId="1036"/>
          <ac:picMkLst>
            <pc:docMk/>
            <pc:sldMk cId="1830234694" sldId="448"/>
            <ac:picMk id="3" creationId="{FFCE5527-DB71-4A52-8760-5BDBA8F69358}"/>
          </ac:picMkLst>
        </pc:picChg>
        <pc:picChg chg="add del mod">
          <ac:chgData name="Sakalasooriya S.A.H.A. it19051208" userId="ab126861-2685-40ae-adf0-2ca4170842d6" providerId="ADAL" clId="{948D4065-8074-428C-BAD3-92A00107491E}" dt="2022-05-24T19:30:53.645" v="2570" actId="21"/>
          <ac:picMkLst>
            <pc:docMk/>
            <pc:sldMk cId="1830234694" sldId="448"/>
            <ac:picMk id="14" creationId="{6E9CE202-B0BA-4042-BBCE-8D6F12FD0899}"/>
          </ac:picMkLst>
        </pc:picChg>
        <pc:picChg chg="add mod">
          <ac:chgData name="Sakalasooriya S.A.H.A. it19051208" userId="ab126861-2685-40ae-adf0-2ca4170842d6" providerId="ADAL" clId="{948D4065-8074-428C-BAD3-92A00107491E}" dt="2022-05-24T19:30:56.286" v="2571" actId="1076"/>
          <ac:picMkLst>
            <pc:docMk/>
            <pc:sldMk cId="1830234694" sldId="448"/>
            <ac:picMk id="15" creationId="{16C5FAFC-B08C-4642-A3A1-E87EE585460B}"/>
          </ac:picMkLst>
        </pc:picChg>
        <pc:picChg chg="add mod">
          <ac:chgData name="Sakalasooriya S.A.H.A. it19051208" userId="ab126861-2685-40ae-adf0-2ca4170842d6" providerId="ADAL" clId="{948D4065-8074-428C-BAD3-92A00107491E}" dt="2022-05-24T19:30:40.397" v="2565" actId="1076"/>
          <ac:picMkLst>
            <pc:docMk/>
            <pc:sldMk cId="1830234694" sldId="448"/>
            <ac:picMk id="16" creationId="{F5F72A3D-0783-48C1-960E-E00643ABC625}"/>
          </ac:picMkLst>
        </pc:picChg>
        <pc:picChg chg="add mod">
          <ac:chgData name="Sakalasooriya S.A.H.A. it19051208" userId="ab126861-2685-40ae-adf0-2ca4170842d6" providerId="ADAL" clId="{948D4065-8074-428C-BAD3-92A00107491E}" dt="2022-05-24T19:30:45.765" v="2567" actId="1076"/>
          <ac:picMkLst>
            <pc:docMk/>
            <pc:sldMk cId="1830234694" sldId="448"/>
            <ac:picMk id="17" creationId="{D32B2D81-C37E-45CD-B16C-8076F643C037}"/>
          </ac:picMkLst>
        </pc:picChg>
        <pc:picChg chg="add mod">
          <ac:chgData name="Sakalasooriya S.A.H.A. it19051208" userId="ab126861-2685-40ae-adf0-2ca4170842d6" providerId="ADAL" clId="{948D4065-8074-428C-BAD3-92A00107491E}" dt="2022-05-24T19:30:49.661" v="2569" actId="1076"/>
          <ac:picMkLst>
            <pc:docMk/>
            <pc:sldMk cId="1830234694" sldId="448"/>
            <ac:picMk id="18" creationId="{F1E16DDF-0535-446D-85F8-DB93F77230F2}"/>
          </ac:picMkLst>
        </pc:picChg>
        <pc:picChg chg="add mod">
          <ac:chgData name="Sakalasooriya S.A.H.A. it19051208" userId="ab126861-2685-40ae-adf0-2ca4170842d6" providerId="ADAL" clId="{948D4065-8074-428C-BAD3-92A00107491E}" dt="2022-05-24T19:31:02.117" v="2573" actId="1076"/>
          <ac:picMkLst>
            <pc:docMk/>
            <pc:sldMk cId="1830234694" sldId="448"/>
            <ac:picMk id="19" creationId="{1493FE81-43AD-4BB1-AFF9-31CFD1647AD9}"/>
          </ac:picMkLst>
        </pc:picChg>
      </pc:sldChg>
      <pc:sldChg chg="del">
        <pc:chgData name="Sakalasooriya S.A.H.A. it19051208" userId="ab126861-2685-40ae-adf0-2ca4170842d6" providerId="ADAL" clId="{948D4065-8074-428C-BAD3-92A00107491E}" dt="2022-05-21T18:51:31.560" v="490" actId="2696"/>
        <pc:sldMkLst>
          <pc:docMk/>
          <pc:sldMk cId="2132314695" sldId="448"/>
        </pc:sldMkLst>
      </pc:sldChg>
      <pc:sldChg chg="add del ord">
        <pc:chgData name="Sakalasooriya S.A.H.A. it19051208" userId="ab126861-2685-40ae-adf0-2ca4170842d6" providerId="ADAL" clId="{948D4065-8074-428C-BAD3-92A00107491E}" dt="2022-05-23T16:48:28.099" v="2176" actId="2696"/>
        <pc:sldMkLst>
          <pc:docMk/>
          <pc:sldMk cId="4221291080" sldId="448"/>
        </pc:sldMkLst>
      </pc:sldChg>
      <pc:sldChg chg="modSp mod ord">
        <pc:chgData name="Sakalasooriya S.A.H.A. it19051208" userId="ab126861-2685-40ae-adf0-2ca4170842d6" providerId="ADAL" clId="{948D4065-8074-428C-BAD3-92A00107491E}" dt="2022-05-22T09:02:08.124" v="908" actId="27636"/>
        <pc:sldMkLst>
          <pc:docMk/>
          <pc:sldMk cId="4052049839" sldId="449"/>
        </pc:sldMkLst>
        <pc:spChg chg="mod">
          <ac:chgData name="Sakalasooriya S.A.H.A. it19051208" userId="ab126861-2685-40ae-adf0-2ca4170842d6" providerId="ADAL" clId="{948D4065-8074-428C-BAD3-92A00107491E}" dt="2022-05-22T09:02:08.124" v="908" actId="27636"/>
          <ac:spMkLst>
            <pc:docMk/>
            <pc:sldMk cId="4052049839" sldId="449"/>
            <ac:spMk id="18" creationId="{A8C0F7B6-6287-49E0-A7B9-75F4B6AFC364}"/>
          </ac:spMkLst>
        </pc:spChg>
      </pc:sldChg>
      <pc:sldChg chg="addSp delSp modSp mod ord">
        <pc:chgData name="Sakalasooriya S.A.H.A. it19051208" userId="ab126861-2685-40ae-adf0-2ca4170842d6" providerId="ADAL" clId="{948D4065-8074-428C-BAD3-92A00107491E}" dt="2022-05-23T16:59:49.676" v="2192" actId="478"/>
        <pc:sldMkLst>
          <pc:docMk/>
          <pc:sldMk cId="1811490531" sldId="451"/>
        </pc:sldMkLst>
        <pc:spChg chg="mod">
          <ac:chgData name="Sakalasooriya S.A.H.A. it19051208" userId="ab126861-2685-40ae-adf0-2ca4170842d6" providerId="ADAL" clId="{948D4065-8074-428C-BAD3-92A00107491E}" dt="2022-05-22T08:11:15.846" v="849"/>
          <ac:spMkLst>
            <pc:docMk/>
            <pc:sldMk cId="1811490531" sldId="451"/>
            <ac:spMk id="40" creationId="{77414746-D31E-43B1-97E3-8C2B9C9D16B0}"/>
          </ac:spMkLst>
        </pc:spChg>
        <pc:spChg chg="mod">
          <ac:chgData name="Sakalasooriya S.A.H.A. it19051208" userId="ab126861-2685-40ae-adf0-2ca4170842d6" providerId="ADAL" clId="{948D4065-8074-428C-BAD3-92A00107491E}" dt="2022-05-22T08:11:15.846" v="849"/>
          <ac:spMkLst>
            <pc:docMk/>
            <pc:sldMk cId="1811490531" sldId="451"/>
            <ac:spMk id="41" creationId="{8EB88FE1-C49E-42FB-BCAD-CA3EE60600EF}"/>
          </ac:spMkLst>
        </pc:spChg>
        <pc:spChg chg="mod">
          <ac:chgData name="Sakalasooriya S.A.H.A. it19051208" userId="ab126861-2685-40ae-adf0-2ca4170842d6" providerId="ADAL" clId="{948D4065-8074-428C-BAD3-92A00107491E}" dt="2022-05-22T08:11:15.846" v="849"/>
          <ac:spMkLst>
            <pc:docMk/>
            <pc:sldMk cId="1811490531" sldId="451"/>
            <ac:spMk id="43" creationId="{4F3E1637-243E-4EF5-9B0A-D32C1B6838FF}"/>
          </ac:spMkLst>
        </pc:spChg>
        <pc:spChg chg="mod">
          <ac:chgData name="Sakalasooriya S.A.H.A. it19051208" userId="ab126861-2685-40ae-adf0-2ca4170842d6" providerId="ADAL" clId="{948D4065-8074-428C-BAD3-92A00107491E}" dt="2022-05-23T16:59:02.361" v="2183"/>
          <ac:spMkLst>
            <pc:docMk/>
            <pc:sldMk cId="1811490531" sldId="451"/>
            <ac:spMk id="44" creationId="{45C68339-8727-4D41-8AD0-2A365929A6D8}"/>
          </ac:spMkLst>
        </pc:spChg>
        <pc:spChg chg="mod">
          <ac:chgData name="Sakalasooriya S.A.H.A. it19051208" userId="ab126861-2685-40ae-adf0-2ca4170842d6" providerId="ADAL" clId="{948D4065-8074-428C-BAD3-92A00107491E}" dt="2022-05-23T16:59:27.619" v="2187"/>
          <ac:spMkLst>
            <pc:docMk/>
            <pc:sldMk cId="1811490531" sldId="451"/>
            <ac:spMk id="45" creationId="{12545CC3-64F5-49E4-AB93-B6FA9B1E003B}"/>
          </ac:spMkLst>
        </pc:spChg>
        <pc:spChg chg="mod">
          <ac:chgData name="Sakalasooriya S.A.H.A. it19051208" userId="ab126861-2685-40ae-adf0-2ca4170842d6" providerId="ADAL" clId="{948D4065-8074-428C-BAD3-92A00107491E}" dt="2022-05-23T16:59:40.513" v="2189"/>
          <ac:spMkLst>
            <pc:docMk/>
            <pc:sldMk cId="1811490531" sldId="451"/>
            <ac:spMk id="47" creationId="{E446D1B8-0AD0-44D1-92F2-484425FC9EB8}"/>
          </ac:spMkLst>
        </pc:spChg>
        <pc:spChg chg="add mod">
          <ac:chgData name="Sakalasooriya S.A.H.A. it19051208" userId="ab126861-2685-40ae-adf0-2ca4170842d6" providerId="ADAL" clId="{948D4065-8074-428C-BAD3-92A00107491E}" dt="2022-05-22T08:11:44.160" v="853" actId="1076"/>
          <ac:spMkLst>
            <pc:docMk/>
            <pc:sldMk cId="1811490531" sldId="451"/>
            <ac:spMk id="48" creationId="{DF1FCD16-2D93-4DAF-A82D-09C509683C91}"/>
          </ac:spMkLst>
        </pc:spChg>
        <pc:spChg chg="add mod">
          <ac:chgData name="Sakalasooriya S.A.H.A. it19051208" userId="ab126861-2685-40ae-adf0-2ca4170842d6" providerId="ADAL" clId="{948D4065-8074-428C-BAD3-92A00107491E}" dt="2022-05-22T08:12:04.614" v="855" actId="1076"/>
          <ac:spMkLst>
            <pc:docMk/>
            <pc:sldMk cId="1811490531" sldId="451"/>
            <ac:spMk id="49" creationId="{C874ACF3-0E13-4B22-9407-5465A41657F2}"/>
          </ac:spMkLst>
        </pc:spChg>
        <pc:spChg chg="add mod">
          <ac:chgData name="Sakalasooriya S.A.H.A. it19051208" userId="ab126861-2685-40ae-adf0-2ca4170842d6" providerId="ADAL" clId="{948D4065-8074-428C-BAD3-92A00107491E}" dt="2022-05-22T08:12:15.039" v="859" actId="1076"/>
          <ac:spMkLst>
            <pc:docMk/>
            <pc:sldMk cId="1811490531" sldId="451"/>
            <ac:spMk id="50" creationId="{286D2B14-DD2A-4A8B-BFF8-97DA63FA732F}"/>
          </ac:spMkLst>
        </pc:spChg>
        <pc:spChg chg="add mod">
          <ac:chgData name="Sakalasooriya S.A.H.A. it19051208" userId="ab126861-2685-40ae-adf0-2ca4170842d6" providerId="ADAL" clId="{948D4065-8074-428C-BAD3-92A00107491E}" dt="2022-05-22T08:12:21.103" v="861" actId="1076"/>
          <ac:spMkLst>
            <pc:docMk/>
            <pc:sldMk cId="1811490531" sldId="451"/>
            <ac:spMk id="51" creationId="{3DE54004-3512-4D78-AA74-F34E6C0A6917}"/>
          </ac:spMkLst>
        </pc:spChg>
        <pc:spChg chg="add mod">
          <ac:chgData name="Sakalasooriya S.A.H.A. it19051208" userId="ab126861-2685-40ae-adf0-2ca4170842d6" providerId="ADAL" clId="{948D4065-8074-428C-BAD3-92A00107491E}" dt="2022-05-22T08:12:55.159" v="863" actId="1076"/>
          <ac:spMkLst>
            <pc:docMk/>
            <pc:sldMk cId="1811490531" sldId="451"/>
            <ac:spMk id="52" creationId="{1BF987F4-BCE5-49A0-8FB6-7000801100CE}"/>
          </ac:spMkLst>
        </pc:spChg>
        <pc:spChg chg="add mod">
          <ac:chgData name="Sakalasooriya S.A.H.A. it19051208" userId="ab126861-2685-40ae-adf0-2ca4170842d6" providerId="ADAL" clId="{948D4065-8074-428C-BAD3-92A00107491E}" dt="2022-05-22T08:13:03.519" v="865" actId="1076"/>
          <ac:spMkLst>
            <pc:docMk/>
            <pc:sldMk cId="1811490531" sldId="451"/>
            <ac:spMk id="53" creationId="{EA0A2673-6A12-469D-B189-5C6265026104}"/>
          </ac:spMkLst>
        </pc:spChg>
        <pc:spChg chg="add mod">
          <ac:chgData name="Sakalasooriya S.A.H.A. it19051208" userId="ab126861-2685-40ae-adf0-2ca4170842d6" providerId="ADAL" clId="{948D4065-8074-428C-BAD3-92A00107491E}" dt="2022-05-22T08:13:17.751" v="867" actId="1076"/>
          <ac:spMkLst>
            <pc:docMk/>
            <pc:sldMk cId="1811490531" sldId="451"/>
            <ac:spMk id="54" creationId="{98832642-6D5B-4B23-88B4-102B82F50606}"/>
          </ac:spMkLst>
        </pc:spChg>
        <pc:spChg chg="add mod">
          <ac:chgData name="Sakalasooriya S.A.H.A. it19051208" userId="ab126861-2685-40ae-adf0-2ca4170842d6" providerId="ADAL" clId="{948D4065-8074-428C-BAD3-92A00107491E}" dt="2022-05-22T08:13:29.567" v="869" actId="1076"/>
          <ac:spMkLst>
            <pc:docMk/>
            <pc:sldMk cId="1811490531" sldId="451"/>
            <ac:spMk id="55" creationId="{3977F63A-E758-4644-BAE6-A6A3DA622CF1}"/>
          </ac:spMkLst>
        </pc:spChg>
        <pc:spChg chg="add mod">
          <ac:chgData name="Sakalasooriya S.A.H.A. it19051208" userId="ab126861-2685-40ae-adf0-2ca4170842d6" providerId="ADAL" clId="{948D4065-8074-428C-BAD3-92A00107491E}" dt="2022-05-22T08:13:44.272" v="871" actId="1076"/>
          <ac:spMkLst>
            <pc:docMk/>
            <pc:sldMk cId="1811490531" sldId="451"/>
            <ac:spMk id="56" creationId="{42ECF107-B0EE-44B8-8FC4-1672654FB0F9}"/>
          </ac:spMkLst>
        </pc:spChg>
        <pc:spChg chg="add mod">
          <ac:chgData name="Sakalasooriya S.A.H.A. it19051208" userId="ab126861-2685-40ae-adf0-2ca4170842d6" providerId="ADAL" clId="{948D4065-8074-428C-BAD3-92A00107491E}" dt="2022-05-22T08:13:53.512" v="873" actId="1076"/>
          <ac:spMkLst>
            <pc:docMk/>
            <pc:sldMk cId="1811490531" sldId="451"/>
            <ac:spMk id="60" creationId="{9BEEA85B-A40C-48C7-98DF-B0656D9FCF10}"/>
          </ac:spMkLst>
        </pc:spChg>
        <pc:spChg chg="add del mod">
          <ac:chgData name="Sakalasooriya S.A.H.A. it19051208" userId="ab126861-2685-40ae-adf0-2ca4170842d6" providerId="ADAL" clId="{948D4065-8074-428C-BAD3-92A00107491E}" dt="2022-05-23T16:59:46.354" v="2190" actId="478"/>
          <ac:spMkLst>
            <pc:docMk/>
            <pc:sldMk cId="1811490531" sldId="451"/>
            <ac:spMk id="62" creationId="{1214A704-3C38-4C17-B85D-5F7BC4B0EDC0}"/>
          </ac:spMkLst>
        </pc:spChg>
        <pc:spChg chg="add del mod">
          <ac:chgData name="Sakalasooriya S.A.H.A. it19051208" userId="ab126861-2685-40ae-adf0-2ca4170842d6" providerId="ADAL" clId="{948D4065-8074-428C-BAD3-92A00107491E}" dt="2022-05-22T08:14:01.925" v="875"/>
          <ac:spMkLst>
            <pc:docMk/>
            <pc:sldMk cId="1811490531" sldId="451"/>
            <ac:spMk id="62" creationId="{D77492B6-6602-40DA-954E-545246926138}"/>
          </ac:spMkLst>
        </pc:spChg>
        <pc:spChg chg="add mod">
          <ac:chgData name="Sakalasooriya S.A.H.A. it19051208" userId="ab126861-2685-40ae-adf0-2ca4170842d6" providerId="ADAL" clId="{948D4065-8074-428C-BAD3-92A00107491E}" dt="2022-05-22T08:14:10.359" v="877" actId="1076"/>
          <ac:spMkLst>
            <pc:docMk/>
            <pc:sldMk cId="1811490531" sldId="451"/>
            <ac:spMk id="63" creationId="{3E437F19-5E37-4EF5-BF0B-9B2548CFB334}"/>
          </ac:spMkLst>
        </pc:spChg>
        <pc:spChg chg="add mod">
          <ac:chgData name="Sakalasooriya S.A.H.A. it19051208" userId="ab126861-2685-40ae-adf0-2ca4170842d6" providerId="ADAL" clId="{948D4065-8074-428C-BAD3-92A00107491E}" dt="2022-05-22T08:14:14.007" v="879" actId="1076"/>
          <ac:spMkLst>
            <pc:docMk/>
            <pc:sldMk cId="1811490531" sldId="451"/>
            <ac:spMk id="69" creationId="{0CF8532F-510C-4DF4-91A1-F26C6782B036}"/>
          </ac:spMkLst>
        </pc:spChg>
        <pc:spChg chg="add mod">
          <ac:chgData name="Sakalasooriya S.A.H.A. it19051208" userId="ab126861-2685-40ae-adf0-2ca4170842d6" providerId="ADAL" clId="{948D4065-8074-428C-BAD3-92A00107491E}" dt="2022-05-22T08:14:27.567" v="881" actId="1076"/>
          <ac:spMkLst>
            <pc:docMk/>
            <pc:sldMk cId="1811490531" sldId="451"/>
            <ac:spMk id="71" creationId="{EE13163A-8341-4372-B3B7-60FE17881443}"/>
          </ac:spMkLst>
        </pc:spChg>
        <pc:spChg chg="add mod">
          <ac:chgData name="Sakalasooriya S.A.H.A. it19051208" userId="ab126861-2685-40ae-adf0-2ca4170842d6" providerId="ADAL" clId="{948D4065-8074-428C-BAD3-92A00107491E}" dt="2022-05-22T08:14:31.751" v="883" actId="1076"/>
          <ac:spMkLst>
            <pc:docMk/>
            <pc:sldMk cId="1811490531" sldId="451"/>
            <ac:spMk id="72" creationId="{1E976958-6199-41E4-83D8-C5D4E6636BD6}"/>
          </ac:spMkLst>
        </pc:spChg>
        <pc:spChg chg="add mod">
          <ac:chgData name="Sakalasooriya S.A.H.A. it19051208" userId="ab126861-2685-40ae-adf0-2ca4170842d6" providerId="ADAL" clId="{948D4065-8074-428C-BAD3-92A00107491E}" dt="2022-05-22T08:14:36.135" v="885" actId="1076"/>
          <ac:spMkLst>
            <pc:docMk/>
            <pc:sldMk cId="1811490531" sldId="451"/>
            <ac:spMk id="73" creationId="{E6EE9C74-EBA6-4C4F-BEBD-B8D26E2F96DA}"/>
          </ac:spMkLst>
        </pc:spChg>
        <pc:spChg chg="add mod">
          <ac:chgData name="Sakalasooriya S.A.H.A. it19051208" userId="ab126861-2685-40ae-adf0-2ca4170842d6" providerId="ADAL" clId="{948D4065-8074-428C-BAD3-92A00107491E}" dt="2022-05-22T08:15:16.927" v="887" actId="1076"/>
          <ac:spMkLst>
            <pc:docMk/>
            <pc:sldMk cId="1811490531" sldId="451"/>
            <ac:spMk id="74" creationId="{3B06B2C5-1D3D-4A45-A83F-C189EB53ABA7}"/>
          </ac:spMkLst>
        </pc:spChg>
        <pc:spChg chg="add del mod">
          <ac:chgData name="Sakalasooriya S.A.H.A. it19051208" userId="ab126861-2685-40ae-adf0-2ca4170842d6" providerId="ADAL" clId="{948D4065-8074-428C-BAD3-92A00107491E}" dt="2022-05-23T16:59:47.851" v="2191" actId="478"/>
          <ac:spMkLst>
            <pc:docMk/>
            <pc:sldMk cId="1811490531" sldId="451"/>
            <ac:spMk id="75" creationId="{E9395B4B-87D1-4EDC-86F4-2D5D0F3551C7}"/>
          </ac:spMkLst>
        </pc:spChg>
        <pc:spChg chg="add del mod">
          <ac:chgData name="Sakalasooriya S.A.H.A. it19051208" userId="ab126861-2685-40ae-adf0-2ca4170842d6" providerId="ADAL" clId="{948D4065-8074-428C-BAD3-92A00107491E}" dt="2022-05-23T16:59:49.676" v="2192" actId="478"/>
          <ac:spMkLst>
            <pc:docMk/>
            <pc:sldMk cId="1811490531" sldId="451"/>
            <ac:spMk id="76" creationId="{AD72D837-F229-45CA-AA7B-43DF4C7FE3B7}"/>
          </ac:spMkLst>
        </pc:spChg>
        <pc:grpChg chg="add mod">
          <ac:chgData name="Sakalasooriya S.A.H.A. it19051208" userId="ab126861-2685-40ae-adf0-2ca4170842d6" providerId="ADAL" clId="{948D4065-8074-428C-BAD3-92A00107491E}" dt="2022-05-23T16:59:10.723" v="2185" actId="14100"/>
          <ac:grpSpMkLst>
            <pc:docMk/>
            <pc:sldMk cId="1811490531" sldId="451"/>
            <ac:grpSpMk id="39" creationId="{8E58E2CB-C329-48AA-9B26-7464B954D5B7}"/>
          </ac:grpSpMkLst>
        </pc:grpChg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12965551" sldId="452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408579396" sldId="453"/>
        </pc:sldMkLst>
      </pc:sldChg>
      <pc:sldChg chg="modSp mod ord">
        <pc:chgData name="Sakalasooriya S.A.H.A. it19051208" userId="ab126861-2685-40ae-adf0-2ca4170842d6" providerId="ADAL" clId="{948D4065-8074-428C-BAD3-92A00107491E}" dt="2022-05-23T15:59:33.932" v="2174" actId="27636"/>
        <pc:sldMkLst>
          <pc:docMk/>
          <pc:sldMk cId="1077459092" sldId="454"/>
        </pc:sldMkLst>
        <pc:spChg chg="mod">
          <ac:chgData name="Sakalasooriya S.A.H.A. it19051208" userId="ab126861-2685-40ae-adf0-2ca4170842d6" providerId="ADAL" clId="{948D4065-8074-428C-BAD3-92A00107491E}" dt="2022-05-23T15:59:33.932" v="2174" actId="27636"/>
          <ac:spMkLst>
            <pc:docMk/>
            <pc:sldMk cId="1077459092" sldId="454"/>
            <ac:spMk id="3" creationId="{4001EDB2-DF89-69F4-858E-DBF426D266FD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3871805289" sldId="455"/>
        </pc:sldMkLst>
      </pc:sldChg>
      <pc:sldChg chg="modSp mod ord">
        <pc:chgData name="Sakalasooriya S.A.H.A. it19051208" userId="ab126861-2685-40ae-adf0-2ca4170842d6" providerId="ADAL" clId="{948D4065-8074-428C-BAD3-92A00107491E}" dt="2022-05-23T15:59:33.932" v="2175" actId="27636"/>
        <pc:sldMkLst>
          <pc:docMk/>
          <pc:sldMk cId="887822012" sldId="456"/>
        </pc:sldMkLst>
        <pc:spChg chg="mod">
          <ac:chgData name="Sakalasooriya S.A.H.A. it19051208" userId="ab126861-2685-40ae-adf0-2ca4170842d6" providerId="ADAL" clId="{948D4065-8074-428C-BAD3-92A00107491E}" dt="2022-05-23T15:59:33.932" v="2175" actId="27636"/>
          <ac:spMkLst>
            <pc:docMk/>
            <pc:sldMk cId="887822012" sldId="456"/>
            <ac:spMk id="4" creationId="{A796BFEA-993C-E75F-3B0D-D9DFBB49F083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540666926" sldId="457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574098490" sldId="459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608894259" sldId="462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969917628" sldId="463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3339550458" sldId="465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3386864510" sldId="466"/>
        </pc:sldMkLst>
      </pc:sldChg>
      <pc:sldChg chg="modSp mod 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971048274" sldId="467"/>
        </pc:sldMkLst>
        <pc:spChg chg="mod">
          <ac:chgData name="Sakalasooriya S.A.H.A. it19051208" userId="ab126861-2685-40ae-adf0-2ca4170842d6" providerId="ADAL" clId="{948D4065-8074-428C-BAD3-92A00107491E}" dt="2022-05-22T03:23:27.282" v="493" actId="27636"/>
          <ac:spMkLst>
            <pc:docMk/>
            <pc:sldMk cId="3971048274" sldId="467"/>
            <ac:spMk id="10" creationId="{61B7B383-C866-4F08-B9F4-C5F9ED3BBCF5}"/>
          </ac:spMkLst>
        </pc:spChg>
      </pc:sldChg>
      <pc:sldChg chg="modSp mod">
        <pc:chgData name="Sakalasooriya S.A.H.A. it19051208" userId="ab126861-2685-40ae-adf0-2ca4170842d6" providerId="ADAL" clId="{948D4065-8074-428C-BAD3-92A00107491E}" dt="2022-05-22T18:17:24.237" v="2161" actId="27636"/>
        <pc:sldMkLst>
          <pc:docMk/>
          <pc:sldMk cId="4022123183" sldId="467"/>
        </pc:sldMkLst>
        <pc:spChg chg="mod">
          <ac:chgData name="Sakalasooriya S.A.H.A. it19051208" userId="ab126861-2685-40ae-adf0-2ca4170842d6" providerId="ADAL" clId="{948D4065-8074-428C-BAD3-92A00107491E}" dt="2022-05-22T18:17:24.237" v="2161" actId="27636"/>
          <ac:spMkLst>
            <pc:docMk/>
            <pc:sldMk cId="4022123183" sldId="467"/>
            <ac:spMk id="10" creationId="{61B7B383-C866-4F08-B9F4-C5F9ED3BBCF5}"/>
          </ac:spMkLst>
        </pc:spChg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542798051" sldId="470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2607625175" sldId="480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195541608" sldId="481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858322254" sldId="482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2906845755" sldId="484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3118830870" sldId="487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447277014" sldId="491"/>
        </pc:sldMkLst>
      </pc:sldChg>
      <pc:sldChg chg="addSp delSp modSp mod ord">
        <pc:chgData name="Sakalasooriya S.A.H.A. it19051208" userId="ab126861-2685-40ae-adf0-2ca4170842d6" providerId="ADAL" clId="{948D4065-8074-428C-BAD3-92A00107491E}" dt="2022-05-22T08:19:08.881" v="904" actId="478"/>
        <pc:sldMkLst>
          <pc:docMk/>
          <pc:sldMk cId="1819524145" sldId="492"/>
        </pc:sldMkLst>
        <pc:spChg chg="add del mod">
          <ac:chgData name="Sakalasooriya S.A.H.A. it19051208" userId="ab126861-2685-40ae-adf0-2ca4170842d6" providerId="ADAL" clId="{948D4065-8074-428C-BAD3-92A00107491E}" dt="2022-05-21T06:40:05.506" v="45" actId="478"/>
          <ac:spMkLst>
            <pc:docMk/>
            <pc:sldMk cId="1819524145" sldId="492"/>
            <ac:spMk id="7" creationId="{5B024334-AACA-4CE3-BAC7-6EA5D34F59CC}"/>
          </ac:spMkLst>
        </pc:spChg>
        <pc:spChg chg="add del">
          <ac:chgData name="Sakalasooriya S.A.H.A. it19051208" userId="ab126861-2685-40ae-adf0-2ca4170842d6" providerId="ADAL" clId="{948D4065-8074-428C-BAD3-92A00107491E}" dt="2022-05-21T06:38:20.248" v="32" actId="478"/>
          <ac:spMkLst>
            <pc:docMk/>
            <pc:sldMk cId="1819524145" sldId="492"/>
            <ac:spMk id="8" creationId="{8C159C3C-1EEB-4BEB-817A-ABCD31DCF9D4}"/>
          </ac:spMkLst>
        </pc:spChg>
        <pc:spChg chg="mod">
          <ac:chgData name="Sakalasooriya S.A.H.A. it19051208" userId="ab126861-2685-40ae-adf0-2ca4170842d6" providerId="ADAL" clId="{948D4065-8074-428C-BAD3-92A00107491E}" dt="2022-05-22T08:18:39.798" v="900" actId="207"/>
          <ac:spMkLst>
            <pc:docMk/>
            <pc:sldMk cId="1819524145" sldId="492"/>
            <ac:spMk id="8" creationId="{A62F0F77-333E-4C7D-A883-C49F63A432C0}"/>
          </ac:spMkLst>
        </pc:spChg>
        <pc:spChg chg="add del mod">
          <ac:chgData name="Sakalasooriya S.A.H.A. it19051208" userId="ab126861-2685-40ae-adf0-2ca4170842d6" providerId="ADAL" clId="{948D4065-8074-428C-BAD3-92A00107491E}" dt="2022-05-22T08:19:08.881" v="904" actId="478"/>
          <ac:spMkLst>
            <pc:docMk/>
            <pc:sldMk cId="1819524145" sldId="492"/>
            <ac:spMk id="9" creationId="{C46ABD2D-8208-4247-A839-F8F2105F951C}"/>
          </ac:spMkLst>
        </pc:spChg>
        <pc:spChg chg="mod">
          <ac:chgData name="Sakalasooriya S.A.H.A. it19051208" userId="ab126861-2685-40ae-adf0-2ca4170842d6" providerId="ADAL" clId="{948D4065-8074-428C-BAD3-92A00107491E}" dt="2022-05-22T08:18:53.445" v="902" actId="208"/>
          <ac:spMkLst>
            <pc:docMk/>
            <pc:sldMk cId="1819524145" sldId="492"/>
            <ac:spMk id="10" creationId="{38D77480-AEE7-4219-B29C-2547F84C06AB}"/>
          </ac:spMkLst>
        </pc:spChg>
        <pc:spChg chg="mod">
          <ac:chgData name="Sakalasooriya S.A.H.A. it19051208" userId="ab126861-2685-40ae-adf0-2ca4170842d6" providerId="ADAL" clId="{948D4065-8074-428C-BAD3-92A00107491E}" dt="2022-05-22T08:19:03.603" v="903" actId="207"/>
          <ac:spMkLst>
            <pc:docMk/>
            <pc:sldMk cId="1819524145" sldId="492"/>
            <ac:spMk id="11" creationId="{4B228774-6626-489E-9567-863400CF1118}"/>
          </ac:spMkLst>
        </pc:spChg>
        <pc:spChg chg="mod">
          <ac:chgData name="Sakalasooriya S.A.H.A. it19051208" userId="ab126861-2685-40ae-adf0-2ca4170842d6" providerId="ADAL" clId="{948D4065-8074-428C-BAD3-92A00107491E}" dt="2022-05-22T08:17:36.305" v="892"/>
          <ac:spMkLst>
            <pc:docMk/>
            <pc:sldMk cId="1819524145" sldId="492"/>
            <ac:spMk id="12" creationId="{E40CC537-91A2-4247-B60A-8FD79F7D2067}"/>
          </ac:spMkLst>
        </pc:spChg>
        <pc:spChg chg="mod">
          <ac:chgData name="Sakalasooriya S.A.H.A. it19051208" userId="ab126861-2685-40ae-adf0-2ca4170842d6" providerId="ADAL" clId="{948D4065-8074-428C-BAD3-92A00107491E}" dt="2022-05-22T08:17:42.476" v="893"/>
          <ac:spMkLst>
            <pc:docMk/>
            <pc:sldMk cId="1819524145" sldId="492"/>
            <ac:spMk id="13" creationId="{0F56D149-1A71-45FD-BE53-7CB8898196B8}"/>
          </ac:spMkLst>
        </pc:spChg>
        <pc:spChg chg="mod">
          <ac:chgData name="Sakalasooriya S.A.H.A. it19051208" userId="ab126861-2685-40ae-adf0-2ca4170842d6" providerId="ADAL" clId="{948D4065-8074-428C-BAD3-92A00107491E}" dt="2022-05-22T08:17:47.276" v="894"/>
          <ac:spMkLst>
            <pc:docMk/>
            <pc:sldMk cId="1819524145" sldId="492"/>
            <ac:spMk id="14" creationId="{01AD476C-A89F-4CC3-8473-54D568ADF75C}"/>
          </ac:spMkLst>
        </pc:spChg>
        <pc:spChg chg="mod">
          <ac:chgData name="Sakalasooriya S.A.H.A. it19051208" userId="ab126861-2685-40ae-adf0-2ca4170842d6" providerId="ADAL" clId="{948D4065-8074-428C-BAD3-92A00107491E}" dt="2022-05-21T06:36:18.290" v="20" actId="14100"/>
          <ac:spMkLst>
            <pc:docMk/>
            <pc:sldMk cId="1819524145" sldId="492"/>
            <ac:spMk id="40" creationId="{5F1ED39E-1C55-4CD4-961C-67666F069C2C}"/>
          </ac:spMkLst>
        </pc:spChg>
        <pc:grpChg chg="add mod">
          <ac:chgData name="Sakalasooriya S.A.H.A. it19051208" userId="ab126861-2685-40ae-adf0-2ca4170842d6" providerId="ADAL" clId="{948D4065-8074-428C-BAD3-92A00107491E}" dt="2022-05-22T08:17:19.831" v="891" actId="1076"/>
          <ac:grpSpMkLst>
            <pc:docMk/>
            <pc:sldMk cId="1819524145" sldId="492"/>
            <ac:grpSpMk id="7" creationId="{4246C06E-D10C-4ABD-AC2C-6FFAB42F44A9}"/>
          </ac:grpSpMkLst>
        </pc:grpChg>
        <pc:picChg chg="del">
          <ac:chgData name="Sakalasooriya S.A.H.A. it19051208" userId="ab126861-2685-40ae-adf0-2ca4170842d6" providerId="ADAL" clId="{948D4065-8074-428C-BAD3-92A00107491E}" dt="2022-05-21T06:26:32.612" v="4" actId="478"/>
          <ac:picMkLst>
            <pc:docMk/>
            <pc:sldMk cId="1819524145" sldId="492"/>
            <ac:picMk id="3" creationId="{212ABDAF-59BC-4F6D-9E1E-361D1626EBA1}"/>
          </ac:picMkLst>
        </pc:picChg>
        <pc:picChg chg="add del mod">
          <ac:chgData name="Sakalasooriya S.A.H.A. it19051208" userId="ab126861-2685-40ae-adf0-2ca4170842d6" providerId="ADAL" clId="{948D4065-8074-428C-BAD3-92A00107491E}" dt="2022-05-21T06:34:07.369" v="12" actId="478"/>
          <ac:picMkLst>
            <pc:docMk/>
            <pc:sldMk cId="1819524145" sldId="492"/>
            <ac:picMk id="5" creationId="{299C7A19-EEAD-498B-889C-9B3F116A1FED}"/>
          </ac:picMkLst>
        </pc:picChg>
        <pc:picChg chg="add mod">
          <ac:chgData name="Sakalasooriya S.A.H.A. it19051208" userId="ab126861-2685-40ae-adf0-2ca4170842d6" providerId="ADAL" clId="{948D4065-8074-428C-BAD3-92A00107491E}" dt="2022-05-21T06:36:13.511" v="18" actId="1076"/>
          <ac:picMkLst>
            <pc:docMk/>
            <pc:sldMk cId="1819524145" sldId="492"/>
            <ac:picMk id="6" creationId="{17DFA6D9-8E14-4A55-9AA1-4AF83A1ACD23}"/>
          </ac:picMkLst>
        </pc:picChg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2784174177" sldId="494"/>
        </pc:sldMkLst>
      </pc:sldChg>
      <pc:sldChg chg="del ord">
        <pc:chgData name="Sakalasooriya S.A.H.A. it19051208" userId="ab126861-2685-40ae-adf0-2ca4170842d6" providerId="ADAL" clId="{948D4065-8074-428C-BAD3-92A00107491E}" dt="2022-05-23T16:51:30.640" v="2178" actId="47"/>
        <pc:sldMkLst>
          <pc:docMk/>
          <pc:sldMk cId="2597998994" sldId="495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895527276" sldId="496"/>
        </pc:sldMkLst>
      </pc:sldChg>
      <pc:sldChg chg="add del">
        <pc:chgData name="Sakalasooriya S.A.H.A. it19051208" userId="ab126861-2685-40ae-adf0-2ca4170842d6" providerId="ADAL" clId="{948D4065-8074-428C-BAD3-92A00107491E}" dt="2022-05-21T16:05:23.203" v="478" actId="47"/>
        <pc:sldMkLst>
          <pc:docMk/>
          <pc:sldMk cId="60023571" sldId="498"/>
        </pc:sldMkLst>
      </pc:sldChg>
      <pc:sldChg chg="addSp delSp modSp add del mod ord">
        <pc:chgData name="Sakalasooriya S.A.H.A. it19051208" userId="ab126861-2685-40ae-adf0-2ca4170842d6" providerId="ADAL" clId="{948D4065-8074-428C-BAD3-92A00107491E}" dt="2022-05-22T09:33:44.886" v="927" actId="47"/>
        <pc:sldMkLst>
          <pc:docMk/>
          <pc:sldMk cId="2584142095" sldId="499"/>
        </pc:sldMkLst>
        <pc:spChg chg="del">
          <ac:chgData name="Sakalasooriya S.A.H.A. it19051208" userId="ab126861-2685-40ae-adf0-2ca4170842d6" providerId="ADAL" clId="{948D4065-8074-428C-BAD3-92A00107491E}" dt="2022-05-21T07:21:53.741" v="132" actId="478"/>
          <ac:spMkLst>
            <pc:docMk/>
            <pc:sldMk cId="2584142095" sldId="499"/>
            <ac:spMk id="6" creationId="{2D700848-5329-488A-A888-CA2A8AD107D9}"/>
          </ac:spMkLst>
        </pc:spChg>
        <pc:spChg chg="mod">
          <ac:chgData name="Sakalasooriya S.A.H.A. it19051208" userId="ab126861-2685-40ae-adf0-2ca4170842d6" providerId="ADAL" clId="{948D4065-8074-428C-BAD3-92A00107491E}" dt="2022-05-22T09:02:08.076" v="905" actId="27636"/>
          <ac:spMkLst>
            <pc:docMk/>
            <pc:sldMk cId="2584142095" sldId="499"/>
            <ac:spMk id="7" creationId="{2B788B7B-B692-4857-9AD5-DDFF86F86897}"/>
          </ac:spMkLst>
        </pc:spChg>
        <pc:graphicFrameChg chg="del">
          <ac:chgData name="Sakalasooriya S.A.H.A. it19051208" userId="ab126861-2685-40ae-adf0-2ca4170842d6" providerId="ADAL" clId="{948D4065-8074-428C-BAD3-92A00107491E}" dt="2022-05-21T07:21:49.074" v="130" actId="478"/>
          <ac:graphicFrameMkLst>
            <pc:docMk/>
            <pc:sldMk cId="2584142095" sldId="499"/>
            <ac:graphicFrameMk id="2" creationId="{8F9ECC16-1892-43CD-AF73-43FEE84D4E79}"/>
          </ac:graphicFrameMkLst>
        </pc:graphicFrameChg>
        <pc:picChg chg="add mod">
          <ac:chgData name="Sakalasooriya S.A.H.A. it19051208" userId="ab126861-2685-40ae-adf0-2ca4170842d6" providerId="ADAL" clId="{948D4065-8074-428C-BAD3-92A00107491E}" dt="2022-05-22T09:31:16.281" v="917" actId="11530"/>
          <ac:picMkLst>
            <pc:docMk/>
            <pc:sldMk cId="2584142095" sldId="499"/>
            <ac:picMk id="4" creationId="{560E75F0-A706-4AA7-B395-94EA191708FD}"/>
          </ac:picMkLst>
        </pc:picChg>
        <pc:picChg chg="add mod">
          <ac:chgData name="Sakalasooriya S.A.H.A. it19051208" userId="ab126861-2685-40ae-adf0-2ca4170842d6" providerId="ADAL" clId="{948D4065-8074-428C-BAD3-92A00107491E}" dt="2022-05-21T12:05:05.418" v="224" actId="14826"/>
          <ac:picMkLst>
            <pc:docMk/>
            <pc:sldMk cId="2584142095" sldId="499"/>
            <ac:picMk id="8" creationId="{1F43BE82-7335-4142-9213-F619E3A73524}"/>
          </ac:picMkLst>
        </pc:picChg>
        <pc:picChg chg="add mod">
          <ac:chgData name="Sakalasooriya S.A.H.A. it19051208" userId="ab126861-2685-40ae-adf0-2ca4170842d6" providerId="ADAL" clId="{948D4065-8074-428C-BAD3-92A00107491E}" dt="2022-05-21T07:23:09.621" v="136" actId="1076"/>
          <ac:picMkLst>
            <pc:docMk/>
            <pc:sldMk cId="2584142095" sldId="499"/>
            <ac:picMk id="9" creationId="{65A4CAE4-8BE4-4FD0-B656-D34F7AB65564}"/>
          </ac:picMkLst>
        </pc:picChg>
        <pc:picChg chg="add mod">
          <ac:chgData name="Sakalasooriya S.A.H.A. it19051208" userId="ab126861-2685-40ae-adf0-2ca4170842d6" providerId="ADAL" clId="{948D4065-8074-428C-BAD3-92A00107491E}" dt="2022-05-21T12:05:59.262" v="226" actId="14100"/>
          <ac:picMkLst>
            <pc:docMk/>
            <pc:sldMk cId="2584142095" sldId="499"/>
            <ac:picMk id="10" creationId="{9ED9BBBB-E90F-4EF9-A1CB-09769B4FA545}"/>
          </ac:picMkLst>
        </pc:picChg>
        <pc:cxnChg chg="del">
          <ac:chgData name="Sakalasooriya S.A.H.A. it19051208" userId="ab126861-2685-40ae-adf0-2ca4170842d6" providerId="ADAL" clId="{948D4065-8074-428C-BAD3-92A00107491E}" dt="2022-05-21T07:21:50.815" v="131" actId="478"/>
          <ac:cxnSpMkLst>
            <pc:docMk/>
            <pc:sldMk cId="2584142095" sldId="499"/>
            <ac:cxnSpMk id="4" creationId="{F92512F8-8AF5-4CE0-B1CF-50453015B910}"/>
          </ac:cxnSpMkLst>
        </pc:cxnChg>
        <pc:cxnChg chg="add mod">
          <ac:chgData name="Sakalasooriya S.A.H.A. it19051208" userId="ab126861-2685-40ae-adf0-2ca4170842d6" providerId="ADAL" clId="{948D4065-8074-428C-BAD3-92A00107491E}" dt="2022-05-21T07:23:09.621" v="136" actId="1076"/>
          <ac:cxnSpMkLst>
            <pc:docMk/>
            <pc:sldMk cId="2584142095" sldId="499"/>
            <ac:cxnSpMk id="11" creationId="{5EC74816-9122-4299-9C6E-F52CAE425173}"/>
          </ac:cxnSpMkLst>
        </pc:cxnChg>
        <pc:cxnChg chg="add mod">
          <ac:chgData name="Sakalasooriya S.A.H.A. it19051208" userId="ab126861-2685-40ae-adf0-2ca4170842d6" providerId="ADAL" clId="{948D4065-8074-428C-BAD3-92A00107491E}" dt="2022-05-21T12:05:59.262" v="226" actId="14100"/>
          <ac:cxnSpMkLst>
            <pc:docMk/>
            <pc:sldMk cId="2584142095" sldId="499"/>
            <ac:cxnSpMk id="12" creationId="{003C8C58-5477-4A0F-A7CB-D15F606B2071}"/>
          </ac:cxnSpMkLst>
        </pc:cxnChg>
        <pc:cxnChg chg="add mod">
          <ac:chgData name="Sakalasooriya S.A.H.A. it19051208" userId="ab126861-2685-40ae-adf0-2ca4170842d6" providerId="ADAL" clId="{948D4065-8074-428C-BAD3-92A00107491E}" dt="2022-05-21T12:01:43.136" v="223" actId="14100"/>
          <ac:cxnSpMkLst>
            <pc:docMk/>
            <pc:sldMk cId="2584142095" sldId="499"/>
            <ac:cxnSpMk id="13" creationId="{307A7F99-8949-45A8-80F1-5900E9EA7CE5}"/>
          </ac:cxnSpMkLst>
        </pc:cxnChg>
      </pc:sldChg>
      <pc:sldChg chg="delSp modSp add del mod">
        <pc:chgData name="Sakalasooriya S.A.H.A. it19051208" userId="ab126861-2685-40ae-adf0-2ca4170842d6" providerId="ADAL" clId="{948D4065-8074-428C-BAD3-92A00107491E}" dt="2022-05-21T13:32:58.338" v="348" actId="47"/>
        <pc:sldMkLst>
          <pc:docMk/>
          <pc:sldMk cId="3850090378" sldId="500"/>
        </pc:sldMkLst>
        <pc:spChg chg="del">
          <ac:chgData name="Sakalasooriya S.A.H.A. it19051208" userId="ab126861-2685-40ae-adf0-2ca4170842d6" providerId="ADAL" clId="{948D4065-8074-428C-BAD3-92A00107491E}" dt="2022-05-21T07:24:17.344" v="152" actId="478"/>
          <ac:spMkLst>
            <pc:docMk/>
            <pc:sldMk cId="3850090378" sldId="500"/>
            <ac:spMk id="6" creationId="{2D700848-5329-488A-A888-CA2A8AD107D9}"/>
          </ac:spMkLst>
        </pc:spChg>
        <pc:spChg chg="mod">
          <ac:chgData name="Sakalasooriya S.A.H.A. it19051208" userId="ab126861-2685-40ae-adf0-2ca4170842d6" providerId="ADAL" clId="{948D4065-8074-428C-BAD3-92A00107491E}" dt="2022-05-21T07:24:05.664" v="149"/>
          <ac:spMkLst>
            <pc:docMk/>
            <pc:sldMk cId="3850090378" sldId="500"/>
            <ac:spMk id="7" creationId="{2B788B7B-B692-4857-9AD5-DDFF86F86897}"/>
          </ac:spMkLst>
        </pc:spChg>
        <pc:graphicFrameChg chg="del">
          <ac:chgData name="Sakalasooriya S.A.H.A. it19051208" userId="ab126861-2685-40ae-adf0-2ca4170842d6" providerId="ADAL" clId="{948D4065-8074-428C-BAD3-92A00107491E}" dt="2022-05-21T07:24:12.380" v="150" actId="478"/>
          <ac:graphicFrameMkLst>
            <pc:docMk/>
            <pc:sldMk cId="3850090378" sldId="500"/>
            <ac:graphicFrameMk id="2" creationId="{8F9ECC16-1892-43CD-AF73-43FEE84D4E79}"/>
          </ac:graphicFrameMkLst>
        </pc:graphicFrameChg>
        <pc:cxnChg chg="del">
          <ac:chgData name="Sakalasooriya S.A.H.A. it19051208" userId="ab126861-2685-40ae-adf0-2ca4170842d6" providerId="ADAL" clId="{948D4065-8074-428C-BAD3-92A00107491E}" dt="2022-05-21T07:24:14.034" v="151" actId="478"/>
          <ac:cxnSpMkLst>
            <pc:docMk/>
            <pc:sldMk cId="3850090378" sldId="500"/>
            <ac:cxnSpMk id="4" creationId="{F92512F8-8AF5-4CE0-B1CF-50453015B910}"/>
          </ac:cxnSpMkLst>
        </pc:cxnChg>
      </pc:sldChg>
      <pc:sldChg chg="modSp add del mod">
        <pc:chgData name="Sakalasooriya S.A.H.A. it19051208" userId="ab126861-2685-40ae-adf0-2ca4170842d6" providerId="ADAL" clId="{948D4065-8074-428C-BAD3-92A00107491E}" dt="2022-05-21T12:08:09.389" v="266"/>
        <pc:sldMkLst>
          <pc:docMk/>
          <pc:sldMk cId="2244081273" sldId="501"/>
        </pc:sldMkLst>
        <pc:spChg chg="mod">
          <ac:chgData name="Sakalasooriya S.A.H.A. it19051208" userId="ab126861-2685-40ae-adf0-2ca4170842d6" providerId="ADAL" clId="{948D4065-8074-428C-BAD3-92A00107491E}" dt="2022-05-21T12:08:09.012" v="265" actId="20577"/>
          <ac:spMkLst>
            <pc:docMk/>
            <pc:sldMk cId="2244081273" sldId="501"/>
            <ac:spMk id="7" creationId="{2B788B7B-B692-4857-9AD5-DDFF86F86897}"/>
          </ac:spMkLst>
        </pc:spChg>
      </pc:sldChg>
      <pc:sldChg chg="add ord">
        <pc:chgData name="Sakalasooriya S.A.H.A. it19051208" userId="ab126861-2685-40ae-adf0-2ca4170842d6" providerId="ADAL" clId="{948D4065-8074-428C-BAD3-92A00107491E}" dt="2022-05-22T07:36:30.177" v="800"/>
        <pc:sldMkLst>
          <pc:docMk/>
          <pc:sldMk cId="4155010100" sldId="501"/>
        </pc:sldMkLst>
      </pc:sldChg>
      <pc:sldChg chg="ord">
        <pc:chgData name="Sakalasooriya S.A.H.A. it19051208" userId="ab126861-2685-40ae-adf0-2ca4170842d6" providerId="ADAL" clId="{948D4065-8074-428C-BAD3-92A00107491E}" dt="2022-05-22T07:36:54.194" v="806"/>
        <pc:sldMkLst>
          <pc:docMk/>
          <pc:sldMk cId="2832663327" sldId="503"/>
        </pc:sldMkLst>
      </pc:sldChg>
      <pc:sldChg chg="ord">
        <pc:chgData name="Sakalasooriya S.A.H.A. it19051208" userId="ab126861-2685-40ae-adf0-2ca4170842d6" providerId="ADAL" clId="{948D4065-8074-428C-BAD3-92A00107491E}" dt="2022-05-22T07:36:38.107" v="802"/>
        <pc:sldMkLst>
          <pc:docMk/>
          <pc:sldMk cId="1968010081" sldId="504"/>
        </pc:sldMkLst>
      </pc:sldChg>
      <pc:sldChg chg="ord">
        <pc:chgData name="Sakalasooriya S.A.H.A. it19051208" userId="ab126861-2685-40ae-adf0-2ca4170842d6" providerId="ADAL" clId="{948D4065-8074-428C-BAD3-92A00107491E}" dt="2022-05-22T07:36:30.177" v="800"/>
        <pc:sldMkLst>
          <pc:docMk/>
          <pc:sldMk cId="274940543" sldId="505"/>
        </pc:sldMkLst>
      </pc:sldChg>
      <pc:sldChg chg="addSp delSp modSp add mod ord">
        <pc:chgData name="Sakalasooriya S.A.H.A. it19051208" userId="ab126861-2685-40ae-adf0-2ca4170842d6" providerId="ADAL" clId="{948D4065-8074-428C-BAD3-92A00107491E}" dt="2022-05-24T18:37:55.876" v="2322" actId="20577"/>
        <pc:sldMkLst>
          <pc:docMk/>
          <pc:sldMk cId="3421833331" sldId="510"/>
        </pc:sldMkLst>
        <pc:spChg chg="mod">
          <ac:chgData name="Sakalasooriya S.A.H.A. it19051208" userId="ab126861-2685-40ae-adf0-2ca4170842d6" providerId="ADAL" clId="{948D4065-8074-428C-BAD3-92A00107491E}" dt="2022-05-24T18:37:55.876" v="2322" actId="20577"/>
          <ac:spMkLst>
            <pc:docMk/>
            <pc:sldMk cId="3421833331" sldId="510"/>
            <ac:spMk id="2" creationId="{553C8B3E-0F04-4450-97CF-ADA0C89E1B59}"/>
          </ac:spMkLst>
        </pc:spChg>
        <pc:spChg chg="mod">
          <ac:chgData name="Sakalasooriya S.A.H.A. it19051208" userId="ab126861-2685-40ae-adf0-2ca4170842d6" providerId="ADAL" clId="{948D4065-8074-428C-BAD3-92A00107491E}" dt="2022-05-22T12:28:49.200" v="1531" actId="208"/>
          <ac:spMkLst>
            <pc:docMk/>
            <pc:sldMk cId="3421833331" sldId="510"/>
            <ac:spMk id="4" creationId="{3A4165DB-F686-419A-A8AC-C06026013E39}"/>
          </ac:spMkLst>
        </pc:spChg>
        <pc:spChg chg="mod">
          <ac:chgData name="Sakalasooriya S.A.H.A. it19051208" userId="ab126861-2685-40ae-adf0-2ca4170842d6" providerId="ADAL" clId="{948D4065-8074-428C-BAD3-92A00107491E}" dt="2022-05-22T12:28:40.544" v="1529" actId="208"/>
          <ac:spMkLst>
            <pc:docMk/>
            <pc:sldMk cId="3421833331" sldId="510"/>
            <ac:spMk id="5" creationId="{053AF550-C8A2-49E9-A6A5-5F0F365756E0}"/>
          </ac:spMkLst>
        </pc:spChg>
        <pc:spChg chg="mod">
          <ac:chgData name="Sakalasooriya S.A.H.A. it19051208" userId="ab126861-2685-40ae-adf0-2ca4170842d6" providerId="ADAL" clId="{948D4065-8074-428C-BAD3-92A00107491E}" dt="2022-05-22T06:42:46.443" v="781"/>
          <ac:spMkLst>
            <pc:docMk/>
            <pc:sldMk cId="3421833331" sldId="510"/>
            <ac:spMk id="6" creationId="{A99CE9FC-694C-4302-AF8B-664B3105CF71}"/>
          </ac:spMkLst>
        </pc:spChg>
        <pc:spChg chg="mod">
          <ac:chgData name="Sakalasooriya S.A.H.A. it19051208" userId="ab126861-2685-40ae-adf0-2ca4170842d6" providerId="ADAL" clId="{948D4065-8074-428C-BAD3-92A00107491E}" dt="2022-05-22T12:28:44.696" v="1530" actId="208"/>
          <ac:spMkLst>
            <pc:docMk/>
            <pc:sldMk cId="3421833331" sldId="510"/>
            <ac:spMk id="7" creationId="{F6262B63-683C-4AF9-9745-F8DB230B846E}"/>
          </ac:spMkLst>
        </pc:spChg>
        <pc:spChg chg="mod">
          <ac:chgData name="Sakalasooriya S.A.H.A. it19051208" userId="ab126861-2685-40ae-adf0-2ca4170842d6" providerId="ADAL" clId="{948D4065-8074-428C-BAD3-92A00107491E}" dt="2022-05-22T06:42:57.570" v="789" actId="20577"/>
          <ac:spMkLst>
            <pc:docMk/>
            <pc:sldMk cId="3421833331" sldId="510"/>
            <ac:spMk id="22" creationId="{AB19C101-522C-450A-AB1B-0FA526602930}"/>
          </ac:spMkLst>
        </pc:spChg>
        <pc:spChg chg="mod">
          <ac:chgData name="Sakalasooriya S.A.H.A. it19051208" userId="ab126861-2685-40ae-adf0-2ca4170842d6" providerId="ADAL" clId="{948D4065-8074-428C-BAD3-92A00107491E}" dt="2022-05-22T06:43:11.634" v="797" actId="20577"/>
          <ac:spMkLst>
            <pc:docMk/>
            <pc:sldMk cId="3421833331" sldId="510"/>
            <ac:spMk id="23" creationId="{D01B2A6D-2A40-4BF9-A967-FCA8CC13D4C8}"/>
          </ac:spMkLst>
        </pc:spChg>
        <pc:grpChg chg="mod">
          <ac:chgData name="Sakalasooriya S.A.H.A. it19051208" userId="ab126861-2685-40ae-adf0-2ca4170842d6" providerId="ADAL" clId="{948D4065-8074-428C-BAD3-92A00107491E}" dt="2022-05-22T15:25:25.955" v="2005" actId="164"/>
          <ac:grpSpMkLst>
            <pc:docMk/>
            <pc:sldMk cId="3421833331" sldId="510"/>
            <ac:grpSpMk id="3" creationId="{7976A57D-BE6B-4DC6-BD5F-AD1D9D3A0424}"/>
          </ac:grpSpMkLst>
        </pc:grpChg>
        <pc:grpChg chg="add mod">
          <ac:chgData name="Sakalasooriya S.A.H.A. it19051208" userId="ab126861-2685-40ae-adf0-2ca4170842d6" providerId="ADAL" clId="{948D4065-8074-428C-BAD3-92A00107491E}" dt="2022-05-22T15:25:25.955" v="2005" actId="164"/>
          <ac:grpSpMkLst>
            <pc:docMk/>
            <pc:sldMk cId="3421833331" sldId="510"/>
            <ac:grpSpMk id="8" creationId="{685BDED9-C410-4EB7-8237-B9046790265F}"/>
          </ac:grpSpMkLst>
        </pc:grpChg>
        <pc:cxnChg chg="del mod">
          <ac:chgData name="Sakalasooriya S.A.H.A. it19051208" userId="ab126861-2685-40ae-adf0-2ca4170842d6" providerId="ADAL" clId="{948D4065-8074-428C-BAD3-92A00107491E}" dt="2022-05-22T15:25:01.885" v="2001" actId="478"/>
          <ac:cxnSpMkLst>
            <pc:docMk/>
            <pc:sldMk cId="3421833331" sldId="510"/>
            <ac:cxnSpMk id="14" creationId="{2BBED6F2-EA45-4909-93C9-531D1226F388}"/>
          </ac:cxnSpMkLst>
        </pc:cxnChg>
        <pc:cxnChg chg="del mod">
          <ac:chgData name="Sakalasooriya S.A.H.A. it19051208" userId="ab126861-2685-40ae-adf0-2ca4170842d6" providerId="ADAL" clId="{948D4065-8074-428C-BAD3-92A00107491E}" dt="2022-05-22T15:25:04.668" v="2002" actId="478"/>
          <ac:cxnSpMkLst>
            <pc:docMk/>
            <pc:sldMk cId="3421833331" sldId="510"/>
            <ac:cxnSpMk id="16" creationId="{63121A66-D4B6-4C12-85ED-119321094E40}"/>
          </ac:cxnSpMkLst>
        </pc:cxnChg>
        <pc:cxnChg chg="del mod">
          <ac:chgData name="Sakalasooriya S.A.H.A. it19051208" userId="ab126861-2685-40ae-adf0-2ca4170842d6" providerId="ADAL" clId="{948D4065-8074-428C-BAD3-92A00107491E}" dt="2022-05-22T15:25:06.604" v="2003" actId="478"/>
          <ac:cxnSpMkLst>
            <pc:docMk/>
            <pc:sldMk cId="3421833331" sldId="510"/>
            <ac:cxnSpMk id="18" creationId="{504356F3-2F81-491E-A194-DFA7CD20987F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25.955" v="2005" actId="164"/>
          <ac:cxnSpMkLst>
            <pc:docMk/>
            <pc:sldMk cId="3421833331" sldId="510"/>
            <ac:cxnSpMk id="24" creationId="{E5EEA91D-8BF0-4CAA-826F-93DC5C465CA2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25.955" v="2005" actId="164"/>
          <ac:cxnSpMkLst>
            <pc:docMk/>
            <pc:sldMk cId="3421833331" sldId="510"/>
            <ac:cxnSpMk id="25" creationId="{3242882D-9517-4B32-B385-4E5AE21DCDD6}"/>
          </ac:cxnSpMkLst>
        </pc:cxnChg>
        <pc:cxnChg chg="add mod">
          <ac:chgData name="Sakalasooriya S.A.H.A. it19051208" userId="ab126861-2685-40ae-adf0-2ca4170842d6" providerId="ADAL" clId="{948D4065-8074-428C-BAD3-92A00107491E}" dt="2022-05-22T15:25:25.955" v="2005" actId="164"/>
          <ac:cxnSpMkLst>
            <pc:docMk/>
            <pc:sldMk cId="3421833331" sldId="510"/>
            <ac:cxnSpMk id="26" creationId="{E1032D9B-80B1-452A-B7CD-029696D1F3D5}"/>
          </ac:cxnSpMkLst>
        </pc:cxnChg>
      </pc:sldChg>
      <pc:sldChg chg="modSp mod">
        <pc:chgData name="Sakalasooriya S.A.H.A. it19051208" userId="ab126861-2685-40ae-adf0-2ca4170842d6" providerId="ADAL" clId="{948D4065-8074-428C-BAD3-92A00107491E}" dt="2022-05-22T18:17:24.276" v="2166" actId="27636"/>
        <pc:sldMkLst>
          <pc:docMk/>
          <pc:sldMk cId="971435011" sldId="514"/>
        </pc:sldMkLst>
        <pc:spChg chg="mod">
          <ac:chgData name="Sakalasooriya S.A.H.A. it19051208" userId="ab126861-2685-40ae-adf0-2ca4170842d6" providerId="ADAL" clId="{948D4065-8074-428C-BAD3-92A00107491E}" dt="2022-05-22T18:17:24.276" v="2166" actId="27636"/>
          <ac:spMkLst>
            <pc:docMk/>
            <pc:sldMk cId="971435011" sldId="514"/>
            <ac:spMk id="7" creationId="{1519EDF4-550A-00E5-16CE-6664D0B4E026}"/>
          </ac:spMkLst>
        </pc:spChg>
      </pc:sldChg>
      <pc:sldChg chg="addSp delSp modSp mod">
        <pc:chgData name="Sakalasooriya S.A.H.A. it19051208" userId="ab126861-2685-40ae-adf0-2ca4170842d6" providerId="ADAL" clId="{948D4065-8074-428C-BAD3-92A00107491E}" dt="2022-05-25T17:51:15.960" v="2582" actId="27636"/>
        <pc:sldMkLst>
          <pc:docMk/>
          <pc:sldMk cId="307128056" sldId="519"/>
        </pc:sldMkLst>
        <pc:spChg chg="mod">
          <ac:chgData name="Sakalasooriya S.A.H.A. it19051208" userId="ab126861-2685-40ae-adf0-2ca4170842d6" providerId="ADAL" clId="{948D4065-8074-428C-BAD3-92A00107491E}" dt="2022-05-25T17:51:15.960" v="2582" actId="27636"/>
          <ac:spMkLst>
            <pc:docMk/>
            <pc:sldMk cId="307128056" sldId="519"/>
            <ac:spMk id="6" creationId="{7B894FF2-C50D-EFBD-102B-323DB2783999}"/>
          </ac:spMkLst>
        </pc:spChg>
        <pc:spChg chg="del">
          <ac:chgData name="Sakalasooriya S.A.H.A. it19051208" userId="ab126861-2685-40ae-adf0-2ca4170842d6" providerId="ADAL" clId="{948D4065-8074-428C-BAD3-92A00107491E}" dt="2022-05-22T16:18:32.174" v="2116" actId="478"/>
          <ac:spMkLst>
            <pc:docMk/>
            <pc:sldMk cId="307128056" sldId="519"/>
            <ac:spMk id="7" creationId="{EEBCD387-0E55-C09D-B3DB-B99B840AE714}"/>
          </ac:spMkLst>
        </pc:spChg>
        <pc:spChg chg="del mod">
          <ac:chgData name="Sakalasooriya S.A.H.A. it19051208" userId="ab126861-2685-40ae-adf0-2ca4170842d6" providerId="ADAL" clId="{948D4065-8074-428C-BAD3-92A00107491E}" dt="2022-05-22T16:20:54.029" v="2142" actId="478"/>
          <ac:spMkLst>
            <pc:docMk/>
            <pc:sldMk cId="307128056" sldId="519"/>
            <ac:spMk id="8" creationId="{D1838EF9-5D1C-A0CA-AFA8-3AA4A911439E}"/>
          </ac:spMkLst>
        </pc:spChg>
        <pc:spChg chg="del">
          <ac:chgData name="Sakalasooriya S.A.H.A. it19051208" userId="ab126861-2685-40ae-adf0-2ca4170842d6" providerId="ADAL" clId="{948D4065-8074-428C-BAD3-92A00107491E}" dt="2022-05-22T16:18:42.894" v="2119" actId="478"/>
          <ac:spMkLst>
            <pc:docMk/>
            <pc:sldMk cId="307128056" sldId="519"/>
            <ac:spMk id="10" creationId="{E0FD5F4C-CEFD-E5C1-3A7B-4342EAAA9C5F}"/>
          </ac:spMkLst>
        </pc:spChg>
        <pc:spChg chg="del">
          <ac:chgData name="Sakalasooriya S.A.H.A. it19051208" userId="ab126861-2685-40ae-adf0-2ca4170842d6" providerId="ADAL" clId="{948D4065-8074-428C-BAD3-92A00107491E}" dt="2022-05-22T16:18:22.624" v="2114" actId="478"/>
          <ac:spMkLst>
            <pc:docMk/>
            <pc:sldMk cId="307128056" sldId="519"/>
            <ac:spMk id="11" creationId="{62A0D344-9ED8-B9CF-B95A-50EABC5A4D52}"/>
          </ac:spMkLst>
        </pc:spChg>
        <pc:spChg chg="del">
          <ac:chgData name="Sakalasooriya S.A.H.A. it19051208" userId="ab126861-2685-40ae-adf0-2ca4170842d6" providerId="ADAL" clId="{948D4065-8074-428C-BAD3-92A00107491E}" dt="2022-05-22T16:18:46.541" v="2120" actId="478"/>
          <ac:spMkLst>
            <pc:docMk/>
            <pc:sldMk cId="307128056" sldId="519"/>
            <ac:spMk id="12" creationId="{B369F95B-A667-B95A-EF25-ABAF15305A2E}"/>
          </ac:spMkLst>
        </pc:spChg>
        <pc:spChg chg="mod">
          <ac:chgData name="Sakalasooriya S.A.H.A. it19051208" userId="ab126861-2685-40ae-adf0-2ca4170842d6" providerId="ADAL" clId="{948D4065-8074-428C-BAD3-92A00107491E}" dt="2022-05-22T16:19:05.165" v="2124" actId="1076"/>
          <ac:spMkLst>
            <pc:docMk/>
            <pc:sldMk cId="307128056" sldId="519"/>
            <ac:spMk id="13" creationId="{C5572FD5-1455-3864-721D-BF6C046A040B}"/>
          </ac:spMkLst>
        </pc:spChg>
        <pc:spChg chg="mod">
          <ac:chgData name="Sakalasooriya S.A.H.A. it19051208" userId="ab126861-2685-40ae-adf0-2ca4170842d6" providerId="ADAL" clId="{948D4065-8074-428C-BAD3-92A00107491E}" dt="2022-05-22T16:19:05.165" v="2124" actId="1076"/>
          <ac:spMkLst>
            <pc:docMk/>
            <pc:sldMk cId="307128056" sldId="519"/>
            <ac:spMk id="14" creationId="{2FB6F6ED-D357-C3B0-ABAD-0C6138051CAA}"/>
          </ac:spMkLst>
        </pc:spChg>
        <pc:spChg chg="mod">
          <ac:chgData name="Sakalasooriya S.A.H.A. it19051208" userId="ab126861-2685-40ae-adf0-2ca4170842d6" providerId="ADAL" clId="{948D4065-8074-428C-BAD3-92A00107491E}" dt="2022-05-22T16:19:05.165" v="2124" actId="1076"/>
          <ac:spMkLst>
            <pc:docMk/>
            <pc:sldMk cId="307128056" sldId="519"/>
            <ac:spMk id="23" creationId="{F0911F7F-0400-E429-FC39-03A9DC81C5C1}"/>
          </ac:spMkLst>
        </pc:spChg>
        <pc:spChg chg="del">
          <ac:chgData name="Sakalasooriya S.A.H.A. it19051208" userId="ab126861-2685-40ae-adf0-2ca4170842d6" providerId="ADAL" clId="{948D4065-8074-428C-BAD3-92A00107491E}" dt="2022-05-22T16:18:53.294" v="2122" actId="478"/>
          <ac:spMkLst>
            <pc:docMk/>
            <pc:sldMk cId="307128056" sldId="519"/>
            <ac:spMk id="28" creationId="{1BA6EA19-C1C3-D6AF-173A-6E52BA6B6148}"/>
          </ac:spMkLst>
        </pc:spChg>
        <pc:spChg chg="del">
          <ac:chgData name="Sakalasooriya S.A.H.A. it19051208" userId="ab126861-2685-40ae-adf0-2ca4170842d6" providerId="ADAL" clId="{948D4065-8074-428C-BAD3-92A00107491E}" dt="2022-05-22T16:18:32.174" v="2116" actId="478"/>
          <ac:spMkLst>
            <pc:docMk/>
            <pc:sldMk cId="307128056" sldId="519"/>
            <ac:spMk id="31" creationId="{2974852C-9121-BF2E-34C6-3A12644058B8}"/>
          </ac:spMkLst>
        </pc:spChg>
        <pc:spChg chg="add mod">
          <ac:chgData name="Sakalasooriya S.A.H.A. it19051208" userId="ab126861-2685-40ae-adf0-2ca4170842d6" providerId="ADAL" clId="{948D4065-8074-428C-BAD3-92A00107491E}" dt="2022-05-22T16:20:24.037" v="2137" actId="14100"/>
          <ac:spMkLst>
            <pc:docMk/>
            <pc:sldMk cId="307128056" sldId="519"/>
            <ac:spMk id="34" creationId="{DDA0D201-EC12-48B6-BC16-86EBE4238647}"/>
          </ac:spMkLst>
        </pc:spChg>
        <pc:grpChg chg="add mod">
          <ac:chgData name="Sakalasooriya S.A.H.A. it19051208" userId="ab126861-2685-40ae-adf0-2ca4170842d6" providerId="ADAL" clId="{948D4065-8074-428C-BAD3-92A00107491E}" dt="2022-05-22T16:20:41.644" v="2140" actId="1076"/>
          <ac:grpSpMkLst>
            <pc:docMk/>
            <pc:sldMk cId="307128056" sldId="519"/>
            <ac:grpSpMk id="2" creationId="{B4A4E9F9-6C43-4EE0-9B24-FE63C2237F48}"/>
          </ac:grpSpMkLst>
        </pc:grpChg>
        <pc:picChg chg="del">
          <ac:chgData name="Sakalasooriya S.A.H.A. it19051208" userId="ab126861-2685-40ae-adf0-2ca4170842d6" providerId="ADAL" clId="{948D4065-8074-428C-BAD3-92A00107491E}" dt="2022-05-22T16:18:34.589" v="2117" actId="478"/>
          <ac:picMkLst>
            <pc:docMk/>
            <pc:sldMk cId="307128056" sldId="519"/>
            <ac:picMk id="18" creationId="{07DAB4A9-0C4A-A39A-F036-34EE00288B27}"/>
          </ac:picMkLst>
        </pc:picChg>
        <pc:picChg chg="del">
          <ac:chgData name="Sakalasooriya S.A.H.A. it19051208" userId="ab126861-2685-40ae-adf0-2ca4170842d6" providerId="ADAL" clId="{948D4065-8074-428C-BAD3-92A00107491E}" dt="2022-05-22T16:18:24.140" v="2115" actId="478"/>
          <ac:picMkLst>
            <pc:docMk/>
            <pc:sldMk cId="307128056" sldId="519"/>
            <ac:picMk id="19" creationId="{EE9940B7-8E84-9FC3-44CF-ECA6CA541705}"/>
          </ac:picMkLst>
        </pc:picChg>
        <pc:picChg chg="del mod">
          <ac:chgData name="Sakalasooriya S.A.H.A. it19051208" userId="ab126861-2685-40ae-adf0-2ca4170842d6" providerId="ADAL" clId="{948D4065-8074-428C-BAD3-92A00107491E}" dt="2022-05-22T16:20:54.029" v="2142" actId="478"/>
          <ac:picMkLst>
            <pc:docMk/>
            <pc:sldMk cId="307128056" sldId="519"/>
            <ac:picMk id="20" creationId="{85D87762-3066-08EA-5D66-C4524A7DAAB6}"/>
          </ac:picMkLst>
        </pc:picChg>
        <pc:picChg chg="del">
          <ac:chgData name="Sakalasooriya S.A.H.A. it19051208" userId="ab126861-2685-40ae-adf0-2ca4170842d6" providerId="ADAL" clId="{948D4065-8074-428C-BAD3-92A00107491E}" dt="2022-05-22T16:18:48.477" v="2121" actId="478"/>
          <ac:picMkLst>
            <pc:docMk/>
            <pc:sldMk cId="307128056" sldId="519"/>
            <ac:picMk id="21" creationId="{DD7FB5E9-3658-29E8-8FA2-0E6367F2B0B5}"/>
          </ac:picMkLst>
        </pc:picChg>
        <pc:picChg chg="mod">
          <ac:chgData name="Sakalasooriya S.A.H.A. it19051208" userId="ab126861-2685-40ae-adf0-2ca4170842d6" providerId="ADAL" clId="{948D4065-8074-428C-BAD3-92A00107491E}" dt="2022-05-22T16:19:05.165" v="2124" actId="1076"/>
          <ac:picMkLst>
            <pc:docMk/>
            <pc:sldMk cId="307128056" sldId="519"/>
            <ac:picMk id="24" creationId="{8F3E605E-B96E-62B0-3AB7-BFC7695D81C3}"/>
          </ac:picMkLst>
        </pc:picChg>
        <pc:picChg chg="mod">
          <ac:chgData name="Sakalasooriya S.A.H.A. it19051208" userId="ab126861-2685-40ae-adf0-2ca4170842d6" providerId="ADAL" clId="{948D4065-8074-428C-BAD3-92A00107491E}" dt="2022-05-22T16:19:05.165" v="2124" actId="1076"/>
          <ac:picMkLst>
            <pc:docMk/>
            <pc:sldMk cId="307128056" sldId="519"/>
            <ac:picMk id="25" creationId="{6BF0D60F-173F-F249-4C8C-D847A84120B3}"/>
          </ac:picMkLst>
        </pc:picChg>
        <pc:picChg chg="del">
          <ac:chgData name="Sakalasooriya S.A.H.A. it19051208" userId="ab126861-2685-40ae-adf0-2ca4170842d6" providerId="ADAL" clId="{948D4065-8074-428C-BAD3-92A00107491E}" dt="2022-05-22T16:18:41.133" v="2118" actId="478"/>
          <ac:picMkLst>
            <pc:docMk/>
            <pc:sldMk cId="307128056" sldId="519"/>
            <ac:picMk id="26" creationId="{A05292F0-4931-67E0-26C4-95AC8AE56ECA}"/>
          </ac:picMkLst>
        </pc:picChg>
        <pc:picChg chg="del">
          <ac:chgData name="Sakalasooriya S.A.H.A. it19051208" userId="ab126861-2685-40ae-adf0-2ca4170842d6" providerId="ADAL" clId="{948D4065-8074-428C-BAD3-92A00107491E}" dt="2022-05-22T16:18:57.629" v="2123" actId="478"/>
          <ac:picMkLst>
            <pc:docMk/>
            <pc:sldMk cId="307128056" sldId="519"/>
            <ac:picMk id="29" creationId="{7A38DAED-4A83-BB7E-2BFC-901D8CD21B29}"/>
          </ac:picMkLst>
        </pc:picChg>
        <pc:picChg chg="del">
          <ac:chgData name="Sakalasooriya S.A.H.A. it19051208" userId="ab126861-2685-40ae-adf0-2ca4170842d6" providerId="ADAL" clId="{948D4065-8074-428C-BAD3-92A00107491E}" dt="2022-05-22T16:18:32.174" v="2116" actId="478"/>
          <ac:picMkLst>
            <pc:docMk/>
            <pc:sldMk cId="307128056" sldId="519"/>
            <ac:picMk id="32" creationId="{07EC2864-4A41-97CD-33BA-6FEFEFDC5C35}"/>
          </ac:picMkLst>
        </pc:picChg>
        <pc:picChg chg="add mod ord">
          <ac:chgData name="Sakalasooriya S.A.H.A. it19051208" userId="ab126861-2685-40ae-adf0-2ca4170842d6" providerId="ADAL" clId="{948D4065-8074-428C-BAD3-92A00107491E}" dt="2022-05-22T16:20:13.186" v="2135" actId="164"/>
          <ac:picMkLst>
            <pc:docMk/>
            <pc:sldMk cId="307128056" sldId="519"/>
            <ac:picMk id="33" creationId="{3BB5005B-AA20-4181-9DD7-DD2BA195F044}"/>
          </ac:picMkLst>
        </pc:picChg>
      </pc:sldChg>
      <pc:sldChg chg="modSp mod">
        <pc:chgData name="Sakalasooriya S.A.H.A. it19051208" userId="ab126861-2685-40ae-adf0-2ca4170842d6" providerId="ADAL" clId="{948D4065-8074-428C-BAD3-92A00107491E}" dt="2022-05-23T15:59:33.877" v="2169" actId="27636"/>
        <pc:sldMkLst>
          <pc:docMk/>
          <pc:sldMk cId="2262406787" sldId="523"/>
        </pc:sldMkLst>
        <pc:spChg chg="mod">
          <ac:chgData name="Sakalasooriya S.A.H.A. it19051208" userId="ab126861-2685-40ae-adf0-2ca4170842d6" providerId="ADAL" clId="{948D4065-8074-428C-BAD3-92A00107491E}" dt="2022-05-23T15:59:33.877" v="2169" actId="27636"/>
          <ac:spMkLst>
            <pc:docMk/>
            <pc:sldMk cId="2262406787" sldId="523"/>
            <ac:spMk id="5" creationId="{3A7DB6E1-2ECE-47DD-B044-07AF8AA80AB1}"/>
          </ac:spMkLst>
        </pc:spChg>
      </pc:sldChg>
      <pc:sldChg chg="modSp mod">
        <pc:chgData name="Sakalasooriya S.A.H.A. it19051208" userId="ab126861-2685-40ae-adf0-2ca4170842d6" providerId="ADAL" clId="{948D4065-8074-428C-BAD3-92A00107491E}" dt="2022-05-25T17:51:15.738" v="2579" actId="27636"/>
        <pc:sldMkLst>
          <pc:docMk/>
          <pc:sldMk cId="2275050616" sldId="523"/>
        </pc:sldMkLst>
        <pc:spChg chg="mod">
          <ac:chgData name="Sakalasooriya S.A.H.A. it19051208" userId="ab126861-2685-40ae-adf0-2ca4170842d6" providerId="ADAL" clId="{948D4065-8074-428C-BAD3-92A00107491E}" dt="2022-05-25T17:51:15.738" v="2579" actId="27636"/>
          <ac:spMkLst>
            <pc:docMk/>
            <pc:sldMk cId="2275050616" sldId="523"/>
            <ac:spMk id="5" creationId="{3A7DB6E1-2ECE-47DD-B044-07AF8AA80AB1}"/>
          </ac:spMkLst>
        </pc:spChg>
      </pc:sldChg>
      <pc:sldChg chg="modSp mod">
        <pc:chgData name="Sakalasooriya S.A.H.A. it19051208" userId="ab126861-2685-40ae-adf0-2ca4170842d6" providerId="ADAL" clId="{948D4065-8074-428C-BAD3-92A00107491E}" dt="2022-05-22T18:17:24.246" v="2162" actId="27636"/>
        <pc:sldMkLst>
          <pc:docMk/>
          <pc:sldMk cId="3487020509" sldId="523"/>
        </pc:sldMkLst>
        <pc:spChg chg="mod">
          <ac:chgData name="Sakalasooriya S.A.H.A. it19051208" userId="ab126861-2685-40ae-adf0-2ca4170842d6" providerId="ADAL" clId="{948D4065-8074-428C-BAD3-92A00107491E}" dt="2022-05-22T18:17:24.246" v="2162" actId="27636"/>
          <ac:spMkLst>
            <pc:docMk/>
            <pc:sldMk cId="3487020509" sldId="523"/>
            <ac:spMk id="5" creationId="{3A7DB6E1-2ECE-47DD-B044-07AF8AA80AB1}"/>
          </ac:spMkLst>
        </pc:spChg>
      </pc:sldChg>
      <pc:sldChg chg="modSp mod">
        <pc:chgData name="Sakalasooriya S.A.H.A. it19051208" userId="ab126861-2685-40ae-adf0-2ca4170842d6" providerId="ADAL" clId="{948D4065-8074-428C-BAD3-92A00107491E}" dt="2022-05-23T15:59:33.886" v="2171" actId="27636"/>
        <pc:sldMkLst>
          <pc:docMk/>
          <pc:sldMk cId="277649221" sldId="524"/>
        </pc:sldMkLst>
        <pc:spChg chg="mod">
          <ac:chgData name="Sakalasooriya S.A.H.A. it19051208" userId="ab126861-2685-40ae-adf0-2ca4170842d6" providerId="ADAL" clId="{948D4065-8074-428C-BAD3-92A00107491E}" dt="2022-05-23T15:59:33.886" v="2171" actId="27636"/>
          <ac:spMkLst>
            <pc:docMk/>
            <pc:sldMk cId="277649221" sldId="524"/>
            <ac:spMk id="5" creationId="{3A7DB6E1-2ECE-47DD-B044-07AF8AA80AB1}"/>
          </ac:spMkLst>
        </pc:spChg>
        <pc:spChg chg="mod">
          <ac:chgData name="Sakalasooriya S.A.H.A. it19051208" userId="ab126861-2685-40ae-adf0-2ca4170842d6" providerId="ADAL" clId="{948D4065-8074-428C-BAD3-92A00107491E}" dt="2022-05-23T15:59:33.883" v="2170" actId="27636"/>
          <ac:spMkLst>
            <pc:docMk/>
            <pc:sldMk cId="277649221" sldId="524"/>
            <ac:spMk id="20" creationId="{85AD49F3-BD42-B778-D54F-D667F384FABD}"/>
          </ac:spMkLst>
        </pc:spChg>
      </pc:sldChg>
      <pc:sldChg chg="modSp mod">
        <pc:chgData name="Sakalasooriya S.A.H.A. it19051208" userId="ab126861-2685-40ae-adf0-2ca4170842d6" providerId="ADAL" clId="{948D4065-8074-428C-BAD3-92A00107491E}" dt="2022-05-22T18:17:24.258" v="2164" actId="27636"/>
        <pc:sldMkLst>
          <pc:docMk/>
          <pc:sldMk cId="3797853584" sldId="524"/>
        </pc:sldMkLst>
        <pc:spChg chg="mod">
          <ac:chgData name="Sakalasooriya S.A.H.A. it19051208" userId="ab126861-2685-40ae-adf0-2ca4170842d6" providerId="ADAL" clId="{948D4065-8074-428C-BAD3-92A00107491E}" dt="2022-05-22T18:17:24.258" v="2164" actId="27636"/>
          <ac:spMkLst>
            <pc:docMk/>
            <pc:sldMk cId="3797853584" sldId="524"/>
            <ac:spMk id="5" creationId="{3A7DB6E1-2ECE-47DD-B044-07AF8AA80AB1}"/>
          </ac:spMkLst>
        </pc:spChg>
        <pc:spChg chg="mod">
          <ac:chgData name="Sakalasooriya S.A.H.A. it19051208" userId="ab126861-2685-40ae-adf0-2ca4170842d6" providerId="ADAL" clId="{948D4065-8074-428C-BAD3-92A00107491E}" dt="2022-05-22T18:17:24.256" v="2163" actId="27636"/>
          <ac:spMkLst>
            <pc:docMk/>
            <pc:sldMk cId="3797853584" sldId="524"/>
            <ac:spMk id="20" creationId="{85AD49F3-BD42-B778-D54F-D667F384FABD}"/>
          </ac:spMkLst>
        </pc:spChg>
      </pc:sldChg>
      <pc:sldChg chg="del">
        <pc:chgData name="Sakalasooriya S.A.H.A. it19051208" userId="ab126861-2685-40ae-adf0-2ca4170842d6" providerId="ADAL" clId="{948D4065-8074-428C-BAD3-92A00107491E}" dt="2022-05-22T12:18:14.343" v="1523" actId="47"/>
        <pc:sldMkLst>
          <pc:docMk/>
          <pc:sldMk cId="2599008096" sldId="525"/>
        </pc:sldMkLst>
      </pc:sldChg>
      <pc:sldChg chg="delSp modSp mod ord">
        <pc:chgData name="Sakalasooriya S.A.H.A. it19051208" userId="ab126861-2685-40ae-adf0-2ca4170842d6" providerId="ADAL" clId="{948D4065-8074-428C-BAD3-92A00107491E}" dt="2022-05-22T15:23:01.501" v="1985" actId="20577"/>
        <pc:sldMkLst>
          <pc:docMk/>
          <pc:sldMk cId="512019936" sldId="526"/>
        </pc:sldMkLst>
        <pc:spChg chg="del">
          <ac:chgData name="Sakalasooriya S.A.H.A. it19051208" userId="ab126861-2685-40ae-adf0-2ca4170842d6" providerId="ADAL" clId="{948D4065-8074-428C-BAD3-92A00107491E}" dt="2022-05-22T09:41:25.547" v="970" actId="478"/>
          <ac:spMkLst>
            <pc:docMk/>
            <pc:sldMk cId="512019936" sldId="526"/>
            <ac:spMk id="4" creationId="{46374192-5144-C458-62AD-14B340FF99F7}"/>
          </ac:spMkLst>
        </pc:spChg>
        <pc:spChg chg="mod">
          <ac:chgData name="Sakalasooriya S.A.H.A. it19051208" userId="ab126861-2685-40ae-adf0-2ca4170842d6" providerId="ADAL" clId="{948D4065-8074-428C-BAD3-92A00107491E}" dt="2022-05-22T15:23:01.501" v="1985" actId="20577"/>
          <ac:spMkLst>
            <pc:docMk/>
            <pc:sldMk cId="512019936" sldId="526"/>
            <ac:spMk id="11" creationId="{C69310F1-12A0-89B3-5EE4-677CAC6F648A}"/>
          </ac:spMkLst>
        </pc:spChg>
      </pc:sldChg>
      <pc:sldChg chg="addSp delSp modSp mod">
        <pc:chgData name="Sakalasooriya S.A.H.A. it19051208" userId="ab126861-2685-40ae-adf0-2ca4170842d6" providerId="ADAL" clId="{948D4065-8074-428C-BAD3-92A00107491E}" dt="2022-05-22T15:54:03.627" v="2015" actId="478"/>
        <pc:sldMkLst>
          <pc:docMk/>
          <pc:sldMk cId="3895349784" sldId="527"/>
        </pc:sldMkLst>
        <pc:spChg chg="add mod topLvl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4" creationId="{1E08D4F3-3E7F-46B6-983C-A1A829EA1E41}"/>
          </ac:spMkLst>
        </pc:spChg>
        <pc:spChg chg="add mod topLvl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5" creationId="{EE4B0B5A-7B00-4ECA-A92B-ED9DB3DA3C8B}"/>
          </ac:spMkLst>
        </pc:spChg>
        <pc:spChg chg="add mod">
          <ac:chgData name="Sakalasooriya S.A.H.A. it19051208" userId="ab126861-2685-40ae-adf0-2ca4170842d6" providerId="ADAL" clId="{948D4065-8074-428C-BAD3-92A00107491E}" dt="2022-05-22T10:49:06.533" v="1209" actId="1076"/>
          <ac:spMkLst>
            <pc:docMk/>
            <pc:sldMk cId="3895349784" sldId="527"/>
            <ac:spMk id="10" creationId="{06176E51-0DF3-403A-8234-01EEF70F54E6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17" creationId="{B3BB72A2-B9FF-43BF-B3EF-83E72A4BFAAC}"/>
          </ac:spMkLst>
        </pc:spChg>
        <pc:spChg chg="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34" creationId="{0349E75B-F877-44EA-82DC-31F1C6E0F512}"/>
          </ac:spMkLst>
        </pc:spChg>
        <pc:spChg chg="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35" creationId="{FAD4F646-C562-47BE-A2D3-E4ED487B737F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42" creationId="{FFD3BC04-1863-4A60-9CFE-B319A12DF23A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44" creationId="{57319B12-F855-47A0-927B-B2EB4913DB02}"/>
          </ac:spMkLst>
        </pc:spChg>
        <pc:spChg chg="add del mod">
          <ac:chgData name="Sakalasooriya S.A.H.A. it19051208" userId="ab126861-2685-40ae-adf0-2ca4170842d6" providerId="ADAL" clId="{948D4065-8074-428C-BAD3-92A00107491E}" dt="2022-05-22T10:57:09.642" v="1319" actId="478"/>
          <ac:spMkLst>
            <pc:docMk/>
            <pc:sldMk cId="3895349784" sldId="527"/>
            <ac:spMk id="45" creationId="{A2340FA2-C062-4757-A09F-F885937E7665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50" creationId="{77095563-7F0A-4613-8739-E59BBBEB66DC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57" creationId="{9449A824-17CF-4B14-A146-7D8A94A96F08}"/>
          </ac:spMkLst>
        </pc:spChg>
        <pc:spChg chg="add del mod">
          <ac:chgData name="Sakalasooriya S.A.H.A. it19051208" userId="ab126861-2685-40ae-adf0-2ca4170842d6" providerId="ADAL" clId="{948D4065-8074-428C-BAD3-92A00107491E}" dt="2022-05-22T15:53:55.678" v="2013" actId="478"/>
          <ac:spMkLst>
            <pc:docMk/>
            <pc:sldMk cId="3895349784" sldId="527"/>
            <ac:spMk id="58" creationId="{154E8293-F97F-423A-B8C1-9FE6E7E996E9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66" creationId="{02B27FA0-FE83-415C-A13B-46CD4EB0B96C}"/>
          </ac:spMkLst>
        </pc:spChg>
        <pc:spChg chg="add mod">
          <ac:chgData name="Sakalasooriya S.A.H.A. it19051208" userId="ab126861-2685-40ae-adf0-2ca4170842d6" providerId="ADAL" clId="{948D4065-8074-428C-BAD3-92A00107491E}" dt="2022-05-22T11:29:41.745" v="1442" actId="1076"/>
          <ac:spMkLst>
            <pc:docMk/>
            <pc:sldMk cId="3895349784" sldId="527"/>
            <ac:spMk id="68" creationId="{C8B1399B-3992-49DB-955B-280278A7665F}"/>
          </ac:spMkLst>
        </pc:spChg>
        <pc:spChg chg="add del">
          <ac:chgData name="Sakalasooriya S.A.H.A. it19051208" userId="ab126861-2685-40ae-adf0-2ca4170842d6" providerId="ADAL" clId="{948D4065-8074-428C-BAD3-92A00107491E}" dt="2022-05-22T11:21:55.865" v="1383" actId="478"/>
          <ac:spMkLst>
            <pc:docMk/>
            <pc:sldMk cId="3895349784" sldId="527"/>
            <ac:spMk id="73" creationId="{9EFDA3E2-D51D-4D8F-B690-706D3133EE26}"/>
          </ac:spMkLst>
        </pc:spChg>
        <pc:spChg chg="add mod">
          <ac:chgData name="Sakalasooriya S.A.H.A. it19051208" userId="ab126861-2685-40ae-adf0-2ca4170842d6" providerId="ADAL" clId="{948D4065-8074-428C-BAD3-92A00107491E}" dt="2022-05-22T11:29:47.614" v="1443" actId="1076"/>
          <ac:spMkLst>
            <pc:docMk/>
            <pc:sldMk cId="3895349784" sldId="527"/>
            <ac:spMk id="74" creationId="{62492AC9-3E4F-43CC-AD0A-3E8E86A353BC}"/>
          </ac:spMkLst>
        </pc:spChg>
        <pc:spChg chg="add mod">
          <ac:chgData name="Sakalasooriya S.A.H.A. it19051208" userId="ab126861-2685-40ae-adf0-2ca4170842d6" providerId="ADAL" clId="{948D4065-8074-428C-BAD3-92A00107491E}" dt="2022-05-22T13:42:03.788" v="1626" actId="1076"/>
          <ac:spMkLst>
            <pc:docMk/>
            <pc:sldMk cId="3895349784" sldId="527"/>
            <ac:spMk id="76" creationId="{5BED9E0F-3462-4604-BBCA-68AB2563635C}"/>
          </ac:spMkLst>
        </pc:spChg>
        <pc:spChg chg="add del mod">
          <ac:chgData name="Sakalasooriya S.A.H.A. it19051208" userId="ab126861-2685-40ae-adf0-2ca4170842d6" providerId="ADAL" clId="{948D4065-8074-428C-BAD3-92A00107491E}" dt="2022-05-22T11:27:07.705" v="1435" actId="478"/>
          <ac:spMkLst>
            <pc:docMk/>
            <pc:sldMk cId="3895349784" sldId="527"/>
            <ac:spMk id="77" creationId="{A6FBD01E-1903-4C07-B53F-6F9EEECBA1C1}"/>
          </ac:spMkLst>
        </pc:spChg>
        <pc:spChg chg="add del mod">
          <ac:chgData name="Sakalasooriya S.A.H.A. it19051208" userId="ab126861-2685-40ae-adf0-2ca4170842d6" providerId="ADAL" clId="{948D4065-8074-428C-BAD3-92A00107491E}" dt="2022-05-22T11:27:09.113" v="1436" actId="478"/>
          <ac:spMkLst>
            <pc:docMk/>
            <pc:sldMk cId="3895349784" sldId="527"/>
            <ac:spMk id="78" creationId="{71C1E434-47E7-43D7-A7CE-56188923DB9F}"/>
          </ac:spMkLst>
        </pc:spChg>
        <pc:spChg chg="add mod">
          <ac:chgData name="Sakalasooriya S.A.H.A. it19051208" userId="ab126861-2685-40ae-adf0-2ca4170842d6" providerId="ADAL" clId="{948D4065-8074-428C-BAD3-92A00107491E}" dt="2022-05-22T11:36:03.765" v="1450" actId="164"/>
          <ac:spMkLst>
            <pc:docMk/>
            <pc:sldMk cId="3895349784" sldId="527"/>
            <ac:spMk id="80" creationId="{C9074BDF-443D-4083-A9B9-2FF170E2D0A6}"/>
          </ac:spMkLst>
        </pc:spChg>
        <pc:spChg chg="add del mod">
          <ac:chgData name="Sakalasooriya S.A.H.A. it19051208" userId="ab126861-2685-40ae-adf0-2ca4170842d6" providerId="ADAL" clId="{948D4065-8074-428C-BAD3-92A00107491E}" dt="2022-05-22T11:36:11.112" v="1453" actId="478"/>
          <ac:spMkLst>
            <pc:docMk/>
            <pc:sldMk cId="3895349784" sldId="527"/>
            <ac:spMk id="82" creationId="{43B3E12B-4076-4989-8924-167ED3B2EDF9}"/>
          </ac:spMkLst>
        </pc:spChg>
        <pc:spChg chg="mod">
          <ac:chgData name="Sakalasooriya S.A.H.A. it19051208" userId="ab126861-2685-40ae-adf0-2ca4170842d6" providerId="ADAL" clId="{948D4065-8074-428C-BAD3-92A00107491E}" dt="2022-05-22T11:36:40.958" v="1458"/>
          <ac:spMkLst>
            <pc:docMk/>
            <pc:sldMk cId="3895349784" sldId="527"/>
            <ac:spMk id="86" creationId="{9CC6F918-2EB2-47F0-81F5-D215189A54C3}"/>
          </ac:spMkLst>
        </pc:spChg>
        <pc:spChg chg="mod">
          <ac:chgData name="Sakalasooriya S.A.H.A. it19051208" userId="ab126861-2685-40ae-adf0-2ca4170842d6" providerId="ADAL" clId="{948D4065-8074-428C-BAD3-92A00107491E}" dt="2022-05-22T11:36:58.088" v="1460" actId="14100"/>
          <ac:spMkLst>
            <pc:docMk/>
            <pc:sldMk cId="3895349784" sldId="527"/>
            <ac:spMk id="89" creationId="{56BE2BEA-19F3-42EF-A0F6-FCFF908B2524}"/>
          </ac:spMkLst>
        </pc:spChg>
        <pc:spChg chg="add del mod">
          <ac:chgData name="Sakalasooriya S.A.H.A. it19051208" userId="ab126861-2685-40ae-adf0-2ca4170842d6" providerId="ADAL" clId="{948D4065-8074-428C-BAD3-92A00107491E}" dt="2022-05-22T12:15:16.296" v="1505" actId="478"/>
          <ac:spMkLst>
            <pc:docMk/>
            <pc:sldMk cId="3895349784" sldId="527"/>
            <ac:spMk id="107" creationId="{028E9029-27F2-4478-8CA9-9CAC6E23B22B}"/>
          </ac:spMkLst>
        </pc:spChg>
        <pc:spChg chg="add del mod">
          <ac:chgData name="Sakalasooriya S.A.H.A. it19051208" userId="ab126861-2685-40ae-adf0-2ca4170842d6" providerId="ADAL" clId="{948D4065-8074-428C-BAD3-92A00107491E}" dt="2022-05-22T12:15:13.096" v="1504" actId="478"/>
          <ac:spMkLst>
            <pc:docMk/>
            <pc:sldMk cId="3895349784" sldId="527"/>
            <ac:spMk id="108" creationId="{9E1A234A-59A1-4020-887D-E93A9970209F}"/>
          </ac:spMkLst>
        </pc:spChg>
        <pc:grpChg chg="add mod">
          <ac:chgData name="Sakalasooriya S.A.H.A. it19051208" userId="ab126861-2685-40ae-adf0-2ca4170842d6" providerId="ADAL" clId="{948D4065-8074-428C-BAD3-92A00107491E}" dt="2022-05-22T11:29:41.745" v="1442" actId="1076"/>
          <ac:grpSpMkLst>
            <pc:docMk/>
            <pc:sldMk cId="3895349784" sldId="527"/>
            <ac:grpSpMk id="2" creationId="{4364E365-71FF-4589-9F93-F2D17F742C78}"/>
          </ac:grpSpMkLst>
        </pc:grpChg>
        <pc:grpChg chg="add del mod">
          <ac:chgData name="Sakalasooriya S.A.H.A. it19051208" userId="ab126861-2685-40ae-adf0-2ca4170842d6" providerId="ADAL" clId="{948D4065-8074-428C-BAD3-92A00107491E}" dt="2022-05-22T10:30:06.928" v="1065" actId="165"/>
          <ac:grpSpMkLst>
            <pc:docMk/>
            <pc:sldMk cId="3895349784" sldId="527"/>
            <ac:grpSpMk id="6" creationId="{762D399C-480A-4EB4-9398-DA73CA9656DA}"/>
          </ac:grpSpMkLst>
        </pc:grpChg>
        <pc:grpChg chg="add mod">
          <ac:chgData name="Sakalasooriya S.A.H.A. it19051208" userId="ab126861-2685-40ae-adf0-2ca4170842d6" providerId="ADAL" clId="{948D4065-8074-428C-BAD3-92A00107491E}" dt="2022-05-22T11:29:41.745" v="1442" actId="1076"/>
          <ac:grpSpMkLst>
            <pc:docMk/>
            <pc:sldMk cId="3895349784" sldId="527"/>
            <ac:grpSpMk id="28" creationId="{2954AB39-3F82-4B68-AC25-76422A739C7C}"/>
          </ac:grpSpMkLst>
        </pc:grpChg>
        <pc:grpChg chg="add mod">
          <ac:chgData name="Sakalasooriya S.A.H.A. it19051208" userId="ab126861-2685-40ae-adf0-2ca4170842d6" providerId="ADAL" clId="{948D4065-8074-428C-BAD3-92A00107491E}" dt="2022-05-22T11:29:41.745" v="1442" actId="1076"/>
          <ac:grpSpMkLst>
            <pc:docMk/>
            <pc:sldMk cId="3895349784" sldId="527"/>
            <ac:grpSpMk id="32" creationId="{FC5B12B6-A4DC-4C5F-B6A1-99AEA0FFC73C}"/>
          </ac:grpSpMkLst>
        </pc:grpChg>
        <pc:grpChg chg="add mod">
          <ac:chgData name="Sakalasooriya S.A.H.A. it19051208" userId="ab126861-2685-40ae-adf0-2ca4170842d6" providerId="ADAL" clId="{948D4065-8074-428C-BAD3-92A00107491E}" dt="2022-05-22T11:29:41.745" v="1442" actId="1076"/>
          <ac:grpSpMkLst>
            <pc:docMk/>
            <pc:sldMk cId="3895349784" sldId="527"/>
            <ac:grpSpMk id="33" creationId="{D9AB0233-3845-426E-BDAE-244D1E8281E5}"/>
          </ac:grpSpMkLst>
        </pc:grpChg>
        <pc:grpChg chg="add mod">
          <ac:chgData name="Sakalasooriya S.A.H.A. it19051208" userId="ab126861-2685-40ae-adf0-2ca4170842d6" providerId="ADAL" clId="{948D4065-8074-428C-BAD3-92A00107491E}" dt="2022-05-22T11:39:27.686" v="1464" actId="164"/>
          <ac:grpSpMkLst>
            <pc:docMk/>
            <pc:sldMk cId="3895349784" sldId="527"/>
            <ac:grpSpMk id="75" creationId="{3C971D0E-7EA2-4DD2-9D14-1FDC3E21B07B}"/>
          </ac:grpSpMkLst>
        </pc:grpChg>
        <pc:grpChg chg="add mod">
          <ac:chgData name="Sakalasooriya S.A.H.A. it19051208" userId="ab126861-2685-40ae-adf0-2ca4170842d6" providerId="ADAL" clId="{948D4065-8074-428C-BAD3-92A00107491E}" dt="2022-05-22T11:50:35.399" v="1498" actId="1076"/>
          <ac:grpSpMkLst>
            <pc:docMk/>
            <pc:sldMk cId="3895349784" sldId="527"/>
            <ac:grpSpMk id="83" creationId="{6430D099-95AE-4D2E-B9A6-FFE29DEE7FBE}"/>
          </ac:grpSpMkLst>
        </pc:grpChg>
        <pc:grpChg chg="add mod">
          <ac:chgData name="Sakalasooriya S.A.H.A. it19051208" userId="ab126861-2685-40ae-adf0-2ca4170842d6" providerId="ADAL" clId="{948D4065-8074-428C-BAD3-92A00107491E}" dt="2022-05-22T11:39:27.686" v="1464" actId="164"/>
          <ac:grpSpMkLst>
            <pc:docMk/>
            <pc:sldMk cId="3895349784" sldId="527"/>
            <ac:grpSpMk id="84" creationId="{3D6FEE69-2D72-4878-A6EF-BC76498F969E}"/>
          </ac:grpSpMkLst>
        </pc:grpChg>
        <pc:grpChg chg="add mod">
          <ac:chgData name="Sakalasooriya S.A.H.A. it19051208" userId="ab126861-2685-40ae-adf0-2ca4170842d6" providerId="ADAL" clId="{948D4065-8074-428C-BAD3-92A00107491E}" dt="2022-05-22T11:39:27.686" v="1464" actId="164"/>
          <ac:grpSpMkLst>
            <pc:docMk/>
            <pc:sldMk cId="3895349784" sldId="527"/>
            <ac:grpSpMk id="87" creationId="{FF13C804-0A0D-4C44-8483-B7336A0F5F8E}"/>
          </ac:grpSpMkLst>
        </pc:grpChg>
        <pc:grpChg chg="add mod">
          <ac:chgData name="Sakalasooriya S.A.H.A. it19051208" userId="ab126861-2685-40ae-adf0-2ca4170842d6" providerId="ADAL" clId="{948D4065-8074-428C-BAD3-92A00107491E}" dt="2022-05-22T12:16:24.499" v="1514" actId="164"/>
          <ac:grpSpMkLst>
            <pc:docMk/>
            <pc:sldMk cId="3895349784" sldId="527"/>
            <ac:grpSpMk id="104" creationId="{4520A44D-28C2-4217-9860-319E6A7226D2}"/>
          </ac:grpSpMkLst>
        </pc:grpChg>
        <pc:grpChg chg="add mod">
          <ac:chgData name="Sakalasooriya S.A.H.A. it19051208" userId="ab126861-2685-40ae-adf0-2ca4170842d6" providerId="ADAL" clId="{948D4065-8074-428C-BAD3-92A00107491E}" dt="2022-05-22T12:16:36.782" v="1517" actId="1076"/>
          <ac:grpSpMkLst>
            <pc:docMk/>
            <pc:sldMk cId="3895349784" sldId="527"/>
            <ac:grpSpMk id="113" creationId="{C5F706F4-805B-42C1-8BAF-D49C24C4E3DE}"/>
          </ac:grpSpMkLst>
        </pc:grpChg>
        <pc:picChg chg="add del mod">
          <ac:chgData name="Sakalasooriya S.A.H.A. it19051208" userId="ab126861-2685-40ae-adf0-2ca4170842d6" providerId="ADAL" clId="{948D4065-8074-428C-BAD3-92A00107491E}" dt="2022-05-22T09:41:10.153" v="968" actId="478"/>
          <ac:picMkLst>
            <pc:docMk/>
            <pc:sldMk cId="3895349784" sldId="527"/>
            <ac:picMk id="11" creationId="{1BAA6A38-C634-4804-AB36-D7DB1F7E4EAF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12" creationId="{38F3631A-F6A7-4C20-AE05-506499B3C2A9}"/>
          </ac:picMkLst>
        </pc:picChg>
        <pc:picChg chg="add del mod">
          <ac:chgData name="Sakalasooriya S.A.H.A. it19051208" userId="ab126861-2685-40ae-adf0-2ca4170842d6" providerId="ADAL" clId="{948D4065-8074-428C-BAD3-92A00107491E}" dt="2022-05-22T10:09:43.417" v="978" actId="478"/>
          <ac:picMkLst>
            <pc:docMk/>
            <pc:sldMk cId="3895349784" sldId="527"/>
            <ac:picMk id="13" creationId="{4D497094-80FB-446C-AD65-19ED9D646EA8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16" creationId="{E884D44B-0B0F-4A46-A9EC-0092F6F120EC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36" creationId="{EA93822F-6C21-4600-AC7A-F6608C1F5AC8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37" creationId="{D4D1D636-A5FA-4FF6-94BB-D1434B407122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38" creationId="{A004BC89-D6B4-4F4D-B5D8-60544FE4E343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39" creationId="{A493D3D3-6601-4362-9F8A-BD80FFD7F8BD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40" creationId="{14DEBA01-7BF5-4DE9-893E-17DE49130EE6}"/>
          </ac:picMkLst>
        </pc:picChg>
        <pc:picChg chg="add del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43" creationId="{332504BF-A7FD-4CD4-99D9-A3C8EB8293EB}"/>
          </ac:picMkLst>
        </pc:picChg>
        <pc:picChg chg="add del mod">
          <ac:chgData name="Sakalasooriya S.A.H.A. it19051208" userId="ab126861-2685-40ae-adf0-2ca4170842d6" providerId="ADAL" clId="{948D4065-8074-428C-BAD3-92A00107491E}" dt="2022-05-22T15:54:03.627" v="2015" actId="478"/>
          <ac:picMkLst>
            <pc:docMk/>
            <pc:sldMk cId="3895349784" sldId="527"/>
            <ac:picMk id="59" creationId="{9326298F-25DC-4948-B5B4-77ED7E7FA962}"/>
          </ac:picMkLst>
        </pc:picChg>
        <pc:picChg chg="add del mod">
          <ac:chgData name="Sakalasooriya S.A.H.A. it19051208" userId="ab126861-2685-40ae-adf0-2ca4170842d6" providerId="ADAL" clId="{948D4065-8074-428C-BAD3-92A00107491E}" dt="2022-05-22T11:06:02.664" v="1343" actId="478"/>
          <ac:picMkLst>
            <pc:docMk/>
            <pc:sldMk cId="3895349784" sldId="527"/>
            <ac:picMk id="69" creationId="{5BF6A13B-DC69-4C2D-9E4A-03E2644AB0B9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70" creationId="{B992695C-E6EF-42AB-B666-5CF72210E948}"/>
          </ac:picMkLst>
        </pc:picChg>
        <pc:picChg chg="add mod">
          <ac:chgData name="Sakalasooriya S.A.H.A. it19051208" userId="ab126861-2685-40ae-adf0-2ca4170842d6" providerId="ADAL" clId="{948D4065-8074-428C-BAD3-92A00107491E}" dt="2022-05-22T11:36:03.765" v="1450" actId="164"/>
          <ac:picMkLst>
            <pc:docMk/>
            <pc:sldMk cId="3895349784" sldId="527"/>
            <ac:picMk id="79" creationId="{464329C9-2AB4-42CF-BCC8-90DDCEB3C8CE}"/>
          </ac:picMkLst>
        </pc:picChg>
        <pc:picChg chg="add del mod">
          <ac:chgData name="Sakalasooriya S.A.H.A. it19051208" userId="ab126861-2685-40ae-adf0-2ca4170842d6" providerId="ADAL" clId="{948D4065-8074-428C-BAD3-92A00107491E}" dt="2022-05-22T11:36:08.663" v="1452" actId="478"/>
          <ac:picMkLst>
            <pc:docMk/>
            <pc:sldMk cId="3895349784" sldId="527"/>
            <ac:picMk id="81" creationId="{C9314F76-474A-404A-B268-335C1A004990}"/>
          </ac:picMkLst>
        </pc:picChg>
        <pc:picChg chg="mod">
          <ac:chgData name="Sakalasooriya S.A.H.A. it19051208" userId="ab126861-2685-40ae-adf0-2ca4170842d6" providerId="ADAL" clId="{948D4065-8074-428C-BAD3-92A00107491E}" dt="2022-05-22T11:36:14.236" v="1454"/>
          <ac:picMkLst>
            <pc:docMk/>
            <pc:sldMk cId="3895349784" sldId="527"/>
            <ac:picMk id="85" creationId="{8AE54322-859E-4CF6-9B79-FF07A47BC70F}"/>
          </ac:picMkLst>
        </pc:picChg>
        <pc:picChg chg="mod">
          <ac:chgData name="Sakalasooriya S.A.H.A. it19051208" userId="ab126861-2685-40ae-adf0-2ca4170842d6" providerId="ADAL" clId="{948D4065-8074-428C-BAD3-92A00107491E}" dt="2022-05-22T11:36:18.222" v="1456"/>
          <ac:picMkLst>
            <pc:docMk/>
            <pc:sldMk cId="3895349784" sldId="527"/>
            <ac:picMk id="88" creationId="{536C397A-A429-45D1-AB23-8A783B0ECAAA}"/>
          </ac:picMkLst>
        </pc:picChg>
        <pc:picChg chg="add mod">
          <ac:chgData name="Sakalasooriya S.A.H.A. it19051208" userId="ab126861-2685-40ae-adf0-2ca4170842d6" providerId="ADAL" clId="{948D4065-8074-428C-BAD3-92A00107491E}" dt="2022-05-22T12:16:24.499" v="1514" actId="164"/>
          <ac:picMkLst>
            <pc:docMk/>
            <pc:sldMk cId="3895349784" sldId="527"/>
            <ac:picMk id="109" creationId="{70F5473F-4F4C-4130-B20F-FBE3CB65B1F2}"/>
          </ac:picMkLst>
        </pc:picChg>
        <pc:picChg chg="add mod">
          <ac:chgData name="Sakalasooriya S.A.H.A. it19051208" userId="ab126861-2685-40ae-adf0-2ca4170842d6" providerId="ADAL" clId="{948D4065-8074-428C-BAD3-92A00107491E}" dt="2022-05-22T12:16:24.499" v="1514" actId="164"/>
          <ac:picMkLst>
            <pc:docMk/>
            <pc:sldMk cId="3895349784" sldId="527"/>
            <ac:picMk id="110" creationId="{4DE824E9-45E9-40E3-87AF-831164FE0C8B}"/>
          </ac:picMkLst>
        </pc:picChg>
        <pc:picChg chg="add del mod">
          <ac:chgData name="Sakalasooriya S.A.H.A. it19051208" userId="ab126861-2685-40ae-adf0-2ca4170842d6" providerId="ADAL" clId="{948D4065-8074-428C-BAD3-92A00107491E}" dt="2022-05-22T12:16:39.735" v="1518" actId="478"/>
          <ac:picMkLst>
            <pc:docMk/>
            <pc:sldMk cId="3895349784" sldId="527"/>
            <ac:picMk id="111" creationId="{86BA55E2-B52D-4DB7-891C-AFB75A02DC07}"/>
          </ac:picMkLst>
        </pc:picChg>
        <pc:picChg chg="mod">
          <ac:chgData name="Sakalasooriya S.A.H.A. it19051208" userId="ab126861-2685-40ae-adf0-2ca4170842d6" providerId="ADAL" clId="{948D4065-8074-428C-BAD3-92A00107491E}" dt="2022-05-22T12:16:26.346" v="1515"/>
          <ac:picMkLst>
            <pc:docMk/>
            <pc:sldMk cId="3895349784" sldId="527"/>
            <ac:picMk id="114" creationId="{B36B75E3-EB0B-427C-9B5B-E47B41F289D6}"/>
          </ac:picMkLst>
        </pc:picChg>
        <pc:picChg chg="mod">
          <ac:chgData name="Sakalasooriya S.A.H.A. it19051208" userId="ab126861-2685-40ae-adf0-2ca4170842d6" providerId="ADAL" clId="{948D4065-8074-428C-BAD3-92A00107491E}" dt="2022-05-22T12:16:26.346" v="1515"/>
          <ac:picMkLst>
            <pc:docMk/>
            <pc:sldMk cId="3895349784" sldId="527"/>
            <ac:picMk id="115" creationId="{F766ECC3-8BC1-42E4-9841-A580B17CFE3F}"/>
          </ac:picMkLst>
        </pc:picChg>
        <pc:picChg chg="add mod">
          <ac:chgData name="Sakalasooriya S.A.H.A. it19051208" userId="ab126861-2685-40ae-adf0-2ca4170842d6" providerId="ADAL" clId="{948D4065-8074-428C-BAD3-92A00107491E}" dt="2022-05-22T12:17:57.350" v="1522" actId="1076"/>
          <ac:picMkLst>
            <pc:docMk/>
            <pc:sldMk cId="3895349784" sldId="527"/>
            <ac:picMk id="116" creationId="{A9C47AB6-EDCA-4165-82B4-811BBCBE1D66}"/>
          </ac:picMkLst>
        </pc:picChg>
        <pc:picChg chg="add mod">
          <ac:chgData name="Sakalasooriya S.A.H.A. it19051208" userId="ab126861-2685-40ae-adf0-2ca4170842d6" providerId="ADAL" clId="{948D4065-8074-428C-BAD3-92A00107491E}" dt="2022-05-22T11:29:41.745" v="1442" actId="1076"/>
          <ac:picMkLst>
            <pc:docMk/>
            <pc:sldMk cId="3895349784" sldId="527"/>
            <ac:picMk id="1026" creationId="{D1DE3E59-085D-4072-8939-189C550F302E}"/>
          </ac:picMkLst>
        </pc:picChg>
        <pc:cxnChg chg="add del mod">
          <ac:chgData name="Sakalasooriya S.A.H.A. it19051208" userId="ab126861-2685-40ae-adf0-2ca4170842d6" providerId="ADAL" clId="{948D4065-8074-428C-BAD3-92A00107491E}" dt="2022-05-22T11:02:24.968" v="1325" actId="478"/>
          <ac:cxnSpMkLst>
            <pc:docMk/>
            <pc:sldMk cId="3895349784" sldId="527"/>
            <ac:cxnSpMk id="15" creationId="{D77F7830-557A-4110-8CDC-CEBA488A9EE9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1:23:13.944" v="1405" actId="478"/>
          <ac:cxnSpMkLst>
            <pc:docMk/>
            <pc:sldMk cId="3895349784" sldId="527"/>
            <ac:cxnSpMk id="49" creationId="{1FA2FA76-6457-4B95-A598-13D10FFB2C8F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52" creationId="{F94BF34F-0F3C-441A-B378-8CF2B5E2F89E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0:51:04.584" v="1233" actId="478"/>
          <ac:cxnSpMkLst>
            <pc:docMk/>
            <pc:sldMk cId="3895349784" sldId="527"/>
            <ac:cxnSpMk id="55" creationId="{6CB0FA11-06DD-4A6E-973D-B667B6E1C8C9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0" creationId="{3B0EB1AE-AC1E-4950-B417-C8F73BC0EE69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1" creationId="{B489CD2E-2A5D-49E6-8DB2-B6943BBA921C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2" creationId="{F2CD33A5-C4EE-477D-894E-02C4453E55BC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3" creationId="{B7247BCC-ED74-40D5-B744-FBC09144CAD2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4" creationId="{E0FA3E6B-4BD4-4577-AB6D-E26DC557768D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65" creationId="{368866A3-449F-4388-BDF3-3681C14BF2D7}"/>
          </ac:cxnSpMkLst>
        </pc:cxnChg>
        <pc:cxnChg chg="add mod">
          <ac:chgData name="Sakalasooriya S.A.H.A. it19051208" userId="ab126861-2685-40ae-adf0-2ca4170842d6" providerId="ADAL" clId="{948D4065-8074-428C-BAD3-92A00107491E}" dt="2022-05-22T11:29:41.745" v="1442" actId="1076"/>
          <ac:cxnSpMkLst>
            <pc:docMk/>
            <pc:sldMk cId="3895349784" sldId="527"/>
            <ac:cxnSpMk id="71" creationId="{AC827E80-97A2-411E-9323-C0EFD2A43EE1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1:47:42.071" v="1471" actId="478"/>
          <ac:cxnSpMkLst>
            <pc:docMk/>
            <pc:sldMk cId="3895349784" sldId="527"/>
            <ac:cxnSpMk id="91" creationId="{24375412-AFCA-41A1-AB5F-D94F8A53FF4C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1:48:10.775" v="1478" actId="478"/>
          <ac:cxnSpMkLst>
            <pc:docMk/>
            <pc:sldMk cId="3895349784" sldId="527"/>
            <ac:cxnSpMk id="95" creationId="{483BACE8-3022-4833-A5DB-DB108BC7FE49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1:48:09.831" v="1477" actId="478"/>
          <ac:cxnSpMkLst>
            <pc:docMk/>
            <pc:sldMk cId="3895349784" sldId="527"/>
            <ac:cxnSpMk id="97" creationId="{4C38C627-EE65-4472-9195-FA69E4419313}"/>
          </ac:cxnSpMkLst>
        </pc:cxnChg>
        <pc:cxnChg chg="add del mod">
          <ac:chgData name="Sakalasooriya S.A.H.A. it19051208" userId="ab126861-2685-40ae-adf0-2ca4170842d6" providerId="ADAL" clId="{948D4065-8074-428C-BAD3-92A00107491E}" dt="2022-05-22T11:49:22.120" v="1487" actId="478"/>
          <ac:cxnSpMkLst>
            <pc:docMk/>
            <pc:sldMk cId="3895349784" sldId="527"/>
            <ac:cxnSpMk id="98" creationId="{BE744024-4B5A-4E08-8ADA-05E260D20B61}"/>
          </ac:cxnSpMkLst>
        </pc:cxnChg>
        <pc:cxnChg chg="add mod">
          <ac:chgData name="Sakalasooriya S.A.H.A. it19051208" userId="ab126861-2685-40ae-adf0-2ca4170842d6" providerId="ADAL" clId="{948D4065-8074-428C-BAD3-92A00107491E}" dt="2022-05-22T11:50:35.399" v="1498" actId="1076"/>
          <ac:cxnSpMkLst>
            <pc:docMk/>
            <pc:sldMk cId="3895349784" sldId="527"/>
            <ac:cxnSpMk id="101" creationId="{9F01697E-3306-42CE-A6BA-357E18FF8712}"/>
          </ac:cxnSpMkLst>
        </pc:cxnChg>
        <pc:cxnChg chg="add mod">
          <ac:chgData name="Sakalasooriya S.A.H.A. it19051208" userId="ab126861-2685-40ae-adf0-2ca4170842d6" providerId="ADAL" clId="{948D4065-8074-428C-BAD3-92A00107491E}" dt="2022-05-22T11:50:35.399" v="1498" actId="1076"/>
          <ac:cxnSpMkLst>
            <pc:docMk/>
            <pc:sldMk cId="3895349784" sldId="527"/>
            <ac:cxnSpMk id="105" creationId="{D32CC5BA-93D9-4893-AE2D-6DC6A6D5336F}"/>
          </ac:cxnSpMkLst>
        </pc:cxnChg>
        <pc:cxnChg chg="add mod">
          <ac:chgData name="Sakalasooriya S.A.H.A. it19051208" userId="ab126861-2685-40ae-adf0-2ca4170842d6" providerId="ADAL" clId="{948D4065-8074-428C-BAD3-92A00107491E}" dt="2022-05-22T11:50:35.399" v="1498" actId="1076"/>
          <ac:cxnSpMkLst>
            <pc:docMk/>
            <pc:sldMk cId="3895349784" sldId="527"/>
            <ac:cxnSpMk id="106" creationId="{D8BDB884-A72A-41FC-AF0A-CC1FC36B7C8D}"/>
          </ac:cxnSpMkLst>
        </pc:cxnChg>
      </pc:sldChg>
      <pc:sldChg chg="add del setBg">
        <pc:chgData name="Sakalasooriya S.A.H.A. it19051208" userId="ab126861-2685-40ae-adf0-2ca4170842d6" providerId="ADAL" clId="{948D4065-8074-428C-BAD3-92A00107491E}" dt="2022-05-22T09:39:35.635" v="964" actId="47"/>
        <pc:sldMkLst>
          <pc:docMk/>
          <pc:sldMk cId="59268888" sldId="528"/>
        </pc:sldMkLst>
      </pc:sldChg>
      <pc:sldChg chg="addSp delSp modSp new mod">
        <pc:chgData name="Sakalasooriya S.A.H.A. it19051208" userId="ab126861-2685-40ae-adf0-2ca4170842d6" providerId="ADAL" clId="{948D4065-8074-428C-BAD3-92A00107491E}" dt="2022-05-24T16:58:23.340" v="2208" actId="20577"/>
        <pc:sldMkLst>
          <pc:docMk/>
          <pc:sldMk cId="61706446" sldId="532"/>
        </pc:sldMkLst>
        <pc:spChg chg="del">
          <ac:chgData name="Sakalasooriya S.A.H.A. it19051208" userId="ab126861-2685-40ae-adf0-2ca4170842d6" providerId="ADAL" clId="{948D4065-8074-428C-BAD3-92A00107491E}" dt="2022-05-22T14:05:54.671" v="1730" actId="478"/>
          <ac:spMkLst>
            <pc:docMk/>
            <pc:sldMk cId="61706446" sldId="532"/>
            <ac:spMk id="2" creationId="{B7DE0BAE-6C3D-4F1E-8A8B-C2774C4CC67A}"/>
          </ac:spMkLst>
        </pc:spChg>
        <pc:spChg chg="del">
          <ac:chgData name="Sakalasooriya S.A.H.A. it19051208" userId="ab126861-2685-40ae-adf0-2ca4170842d6" providerId="ADAL" clId="{948D4065-8074-428C-BAD3-92A00107491E}" dt="2022-05-22T14:05:57.896" v="1731" actId="478"/>
          <ac:spMkLst>
            <pc:docMk/>
            <pc:sldMk cId="61706446" sldId="532"/>
            <ac:spMk id="3" creationId="{192C2FF5-3DDC-4CF5-8FB6-BD6B88DFCD07}"/>
          </ac:spMkLst>
        </pc:spChg>
        <pc:spChg chg="add mod">
          <ac:chgData name="Sakalasooriya S.A.H.A. it19051208" userId="ab126861-2685-40ae-adf0-2ca4170842d6" providerId="ADAL" clId="{948D4065-8074-428C-BAD3-92A00107491E}" dt="2022-05-22T14:28:11.111" v="1781" actId="164"/>
          <ac:spMkLst>
            <pc:docMk/>
            <pc:sldMk cId="61706446" sldId="532"/>
            <ac:spMk id="7" creationId="{1F7FEAFA-AF78-4148-A46C-A12E37B1C3C2}"/>
          </ac:spMkLst>
        </pc:spChg>
        <pc:spChg chg="add mod">
          <ac:chgData name="Sakalasooriya S.A.H.A. it19051208" userId="ab126861-2685-40ae-adf0-2ca4170842d6" providerId="ADAL" clId="{948D4065-8074-428C-BAD3-92A00107491E}" dt="2022-05-22T14:28:11.111" v="1781" actId="164"/>
          <ac:spMkLst>
            <pc:docMk/>
            <pc:sldMk cId="61706446" sldId="532"/>
            <ac:spMk id="14" creationId="{60EB9E2B-1879-4E54-8CCF-7D5150F45AF9}"/>
          </ac:spMkLst>
        </pc:spChg>
        <pc:spChg chg="add mod">
          <ac:chgData name="Sakalasooriya S.A.H.A. it19051208" userId="ab126861-2685-40ae-adf0-2ca4170842d6" providerId="ADAL" clId="{948D4065-8074-428C-BAD3-92A00107491E}" dt="2022-05-22T14:28:11.111" v="1781" actId="164"/>
          <ac:spMkLst>
            <pc:docMk/>
            <pc:sldMk cId="61706446" sldId="532"/>
            <ac:spMk id="23" creationId="{4D8454D5-DDD3-4012-9E49-631519DDBCFF}"/>
          </ac:spMkLst>
        </pc:spChg>
        <pc:spChg chg="add del">
          <ac:chgData name="Sakalasooriya S.A.H.A. it19051208" userId="ab126861-2685-40ae-adf0-2ca4170842d6" providerId="ADAL" clId="{948D4065-8074-428C-BAD3-92A00107491E}" dt="2022-05-22T14:10:20.493" v="1759" actId="22"/>
          <ac:spMkLst>
            <pc:docMk/>
            <pc:sldMk cId="61706446" sldId="532"/>
            <ac:spMk id="25" creationId="{FA880213-057E-42A0-A407-EE8BE4BEEAED}"/>
          </ac:spMkLst>
        </pc:spChg>
        <pc:spChg chg="add mod">
          <ac:chgData name="Sakalasooriya S.A.H.A. it19051208" userId="ab126861-2685-40ae-adf0-2ca4170842d6" providerId="ADAL" clId="{948D4065-8074-428C-BAD3-92A00107491E}" dt="2022-05-22T14:28:03.468" v="1780" actId="1076"/>
          <ac:spMkLst>
            <pc:docMk/>
            <pc:sldMk cId="61706446" sldId="532"/>
            <ac:spMk id="26" creationId="{CEDCC131-E331-487E-94A6-44985B0D8B01}"/>
          </ac:spMkLst>
        </pc:spChg>
        <pc:spChg chg="add mod">
          <ac:chgData name="Sakalasooriya S.A.H.A. it19051208" userId="ab126861-2685-40ae-adf0-2ca4170842d6" providerId="ADAL" clId="{948D4065-8074-428C-BAD3-92A00107491E}" dt="2022-05-24T16:58:23.340" v="2208" actId="20577"/>
          <ac:spMkLst>
            <pc:docMk/>
            <pc:sldMk cId="61706446" sldId="532"/>
            <ac:spMk id="33" creationId="{4B6A861E-EA37-4E85-8375-EC779E91761C}"/>
          </ac:spMkLst>
        </pc:spChg>
        <pc:grpChg chg="add mod">
          <ac:chgData name="Sakalasooriya S.A.H.A. it19051208" userId="ab126861-2685-40ae-adf0-2ca4170842d6" providerId="ADAL" clId="{948D4065-8074-428C-BAD3-92A00107491E}" dt="2022-05-22T14:28:11.111" v="1781" actId="164"/>
          <ac:grpSpMkLst>
            <pc:docMk/>
            <pc:sldMk cId="61706446" sldId="532"/>
            <ac:grpSpMk id="22" creationId="{DBCDCDCC-265B-4F34-9B3C-8A1230392E4F}"/>
          </ac:grpSpMkLst>
        </pc:grpChg>
        <pc:grpChg chg="add mod">
          <ac:chgData name="Sakalasooriya S.A.H.A. it19051208" userId="ab126861-2685-40ae-adf0-2ca4170842d6" providerId="ADAL" clId="{948D4065-8074-428C-BAD3-92A00107491E}" dt="2022-05-22T14:30:57.837" v="1840" actId="1076"/>
          <ac:grpSpMkLst>
            <pc:docMk/>
            <pc:sldMk cId="61706446" sldId="532"/>
            <ac:grpSpMk id="29" creationId="{D65547D9-1757-4314-A448-3DDA07BA5D55}"/>
          </ac:grpSpMkLst>
        </pc:grpChg>
        <pc:picChg chg="add mod">
          <ac:chgData name="Sakalasooriya S.A.H.A. it19051208" userId="ab126861-2685-40ae-adf0-2ca4170842d6" providerId="ADAL" clId="{948D4065-8074-428C-BAD3-92A00107491E}" dt="2022-05-22T14:28:40.256" v="1784" actId="1076"/>
          <ac:picMkLst>
            <pc:docMk/>
            <pc:sldMk cId="61706446" sldId="532"/>
            <ac:picMk id="28" creationId="{BE36C83F-0C15-4E73-87BC-A0C4D4633E39}"/>
          </ac:picMkLst>
        </pc:pic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6" creationId="{40ADB711-8313-4733-BB22-57F84B9AF675}"/>
          </ac:cxnSpMkLst>
        </pc:cxn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8" creationId="{947AC52F-F4B2-4942-AA49-601AAFFDB9FC}"/>
          </ac:cxnSpMkLst>
        </pc:cxn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9" creationId="{8DE01A10-DFDE-4207-B692-1F269CC12A30}"/>
          </ac:cxnSpMkLst>
        </pc:cxn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10" creationId="{FE88BC71-B638-4F5F-A173-A1534B896177}"/>
          </ac:cxnSpMkLst>
        </pc:cxn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11" creationId="{BDA3FD20-C2A7-4D57-A77A-81E49ADC1EB5}"/>
          </ac:cxnSpMkLst>
        </pc:cxnChg>
        <pc:cxnChg chg="add mod">
          <ac:chgData name="Sakalasooriya S.A.H.A. it19051208" userId="ab126861-2685-40ae-adf0-2ca4170842d6" providerId="ADAL" clId="{948D4065-8074-428C-BAD3-92A00107491E}" dt="2022-05-22T14:07:30.112" v="1746" actId="1582"/>
          <ac:cxnSpMkLst>
            <pc:docMk/>
            <pc:sldMk cId="61706446" sldId="532"/>
            <ac:cxnSpMk id="12" creationId="{E136A783-4E34-4A72-BAF7-E2D0CC90AC50}"/>
          </ac:cxnSpMkLst>
        </pc:cxnChg>
        <pc:cxnChg chg="add mod">
          <ac:chgData name="Sakalasooriya S.A.H.A. it19051208" userId="ab126861-2685-40ae-adf0-2ca4170842d6" providerId="ADAL" clId="{948D4065-8074-428C-BAD3-92A00107491E}" dt="2022-05-22T14:29:12.515" v="1788" actId="14100"/>
          <ac:cxnSpMkLst>
            <pc:docMk/>
            <pc:sldMk cId="61706446" sldId="532"/>
            <ac:cxnSpMk id="13" creationId="{2EBBD3AA-DD00-473B-9F17-71A87E35D242}"/>
          </ac:cxnSpMkLst>
        </pc:cxnChg>
        <pc:cxnChg chg="add mod">
          <ac:chgData name="Sakalasooriya S.A.H.A. it19051208" userId="ab126861-2685-40ae-adf0-2ca4170842d6" providerId="ADAL" clId="{948D4065-8074-428C-BAD3-92A00107491E}" dt="2022-05-22T14:35:59.867" v="1908" actId="14100"/>
          <ac:cxnSpMkLst>
            <pc:docMk/>
            <pc:sldMk cId="61706446" sldId="532"/>
            <ac:cxnSpMk id="34" creationId="{A0415A2C-82B6-4EB6-B4B3-4AB1E7978787}"/>
          </ac:cxnSpMkLst>
        </pc:cxnChg>
        <pc:cxnChg chg="add mod">
          <ac:chgData name="Sakalasooriya S.A.H.A. it19051208" userId="ab126861-2685-40ae-adf0-2ca4170842d6" providerId="ADAL" clId="{948D4065-8074-428C-BAD3-92A00107491E}" dt="2022-05-22T14:36:12.673" v="1911" actId="14100"/>
          <ac:cxnSpMkLst>
            <pc:docMk/>
            <pc:sldMk cId="61706446" sldId="532"/>
            <ac:cxnSpMk id="38" creationId="{FF695420-9469-4E46-8E61-C63EEF7CB065}"/>
          </ac:cxnSpMkLst>
        </pc:cxnChg>
      </pc:sldChg>
      <pc:sldChg chg="addSp delSp modSp add mod">
        <pc:chgData name="Sakalasooriya S.A.H.A. it19051208" userId="ab126861-2685-40ae-adf0-2ca4170842d6" providerId="ADAL" clId="{948D4065-8074-428C-BAD3-92A00107491E}" dt="2022-05-22T15:54:55.245" v="2017" actId="207"/>
        <pc:sldMkLst>
          <pc:docMk/>
          <pc:sldMk cId="138304355" sldId="533"/>
        </pc:sldMkLst>
        <pc:spChg chg="mod">
          <ac:chgData name="Sakalasooriya S.A.H.A. it19051208" userId="ab126861-2685-40ae-adf0-2ca4170842d6" providerId="ADAL" clId="{948D4065-8074-428C-BAD3-92A00107491E}" dt="2022-05-22T14:49:14.934" v="1972" actId="1076"/>
          <ac:spMkLst>
            <pc:docMk/>
            <pc:sldMk cId="138304355" sldId="533"/>
            <ac:spMk id="8" creationId="{2A1A4245-1320-4BCB-8001-DC2D3C1579EE}"/>
          </ac:spMkLst>
        </pc:spChg>
        <pc:spChg chg="mod">
          <ac:chgData name="Sakalasooriya S.A.H.A. it19051208" userId="ab126861-2685-40ae-adf0-2ca4170842d6" providerId="ADAL" clId="{948D4065-8074-428C-BAD3-92A00107491E}" dt="2022-05-22T15:39:55.479" v="2008"/>
          <ac:spMkLst>
            <pc:docMk/>
            <pc:sldMk cId="138304355" sldId="533"/>
            <ac:spMk id="11" creationId="{98F77FD2-AC25-4E22-8BEA-83B28A322C04}"/>
          </ac:spMkLst>
        </pc:spChg>
        <pc:spChg chg="mod">
          <ac:chgData name="Sakalasooriya S.A.H.A. it19051208" userId="ab126861-2685-40ae-adf0-2ca4170842d6" providerId="ADAL" clId="{948D4065-8074-428C-BAD3-92A00107491E}" dt="2022-05-22T15:54:55.245" v="2017" actId="207"/>
          <ac:spMkLst>
            <pc:docMk/>
            <pc:sldMk cId="138304355" sldId="533"/>
            <ac:spMk id="12" creationId="{B7FFF0C5-EFD1-4569-AE84-1E6AA8742169}"/>
          </ac:spMkLst>
        </pc:spChg>
        <pc:picChg chg="add mod">
          <ac:chgData name="Sakalasooriya S.A.H.A. it19051208" userId="ab126861-2685-40ae-adf0-2ca4170842d6" providerId="ADAL" clId="{948D4065-8074-428C-BAD3-92A00107491E}" dt="2022-05-22T14:49:34.100" v="1974" actId="1076"/>
          <ac:picMkLst>
            <pc:docMk/>
            <pc:sldMk cId="138304355" sldId="533"/>
            <ac:picMk id="3" creationId="{1853FD81-C7D7-47DB-A0FB-DC904BA62B46}"/>
          </ac:picMkLst>
        </pc:picChg>
        <pc:picChg chg="del">
          <ac:chgData name="Sakalasooriya S.A.H.A. it19051208" userId="ab126861-2685-40ae-adf0-2ca4170842d6" providerId="ADAL" clId="{948D4065-8074-428C-BAD3-92A00107491E}" dt="2022-05-22T14:44:32.837" v="1957" actId="478"/>
          <ac:picMkLst>
            <pc:docMk/>
            <pc:sldMk cId="138304355" sldId="533"/>
            <ac:picMk id="5" creationId="{A06A3E5C-DF90-4DF3-96EF-E9088DE0892A}"/>
          </ac:picMkLst>
        </pc:picChg>
      </pc:sldChg>
      <pc:sldChg chg="modSp mod">
        <pc:chgData name="Sakalasooriya S.A.H.A. it19051208" userId="ab126861-2685-40ae-adf0-2ca4170842d6" providerId="ADAL" clId="{948D4065-8074-428C-BAD3-92A00107491E}" dt="2022-05-25T17:51:15.877" v="2580" actId="27636"/>
        <pc:sldMkLst>
          <pc:docMk/>
          <pc:sldMk cId="511185869" sldId="548"/>
        </pc:sldMkLst>
        <pc:spChg chg="mod">
          <ac:chgData name="Sakalasooriya S.A.H.A. it19051208" userId="ab126861-2685-40ae-adf0-2ca4170842d6" providerId="ADAL" clId="{948D4065-8074-428C-BAD3-92A00107491E}" dt="2022-05-25T17:51:15.877" v="2580" actId="27636"/>
          <ac:spMkLst>
            <pc:docMk/>
            <pc:sldMk cId="511185869" sldId="548"/>
            <ac:spMk id="8" creationId="{9CE130F0-D0FB-2597-ADEA-A14735E60091}"/>
          </ac:spMkLst>
        </pc:spChg>
      </pc:sldChg>
    </pc:docChg>
  </pc:docChgLst>
  <pc:docChgLst>
    <pc:chgData name="Sakalasooriya S.A.H.A. it19051208" userId="S::it19051208@my.sliit.lk::ab126861-2685-40ae-adf0-2ca4170842d6" providerId="AD" clId="Web-{BC410C8E-4A79-F6EE-0449-94A07E8271E5}"/>
    <pc:docChg chg="modSld sldOrd">
      <pc:chgData name="Sakalasooriya S.A.H.A. it19051208" userId="S::it19051208@my.sliit.lk::ab126861-2685-40ae-adf0-2ca4170842d6" providerId="AD" clId="Web-{BC410C8E-4A79-F6EE-0449-94A07E8271E5}" dt="2022-05-24T10:52:45.730" v="68" actId="20577"/>
      <pc:docMkLst>
        <pc:docMk/>
      </pc:docMkLst>
      <pc:sldChg chg="modSp">
        <pc:chgData name="Sakalasooriya S.A.H.A. it19051208" userId="S::it19051208@my.sliit.lk::ab126861-2685-40ae-adf0-2ca4170842d6" providerId="AD" clId="Web-{BC410C8E-4A79-F6EE-0449-94A07E8271E5}" dt="2022-05-24T10:30:55.141" v="54" actId="1076"/>
        <pc:sldMkLst>
          <pc:docMk/>
          <pc:sldMk cId="765143793" sldId="418"/>
        </pc:sldMkLst>
        <pc:spChg chg="mod">
          <ac:chgData name="Sakalasooriya S.A.H.A. it19051208" userId="S::it19051208@my.sliit.lk::ab126861-2685-40ae-adf0-2ca4170842d6" providerId="AD" clId="Web-{BC410C8E-4A79-F6EE-0449-94A07E8271E5}" dt="2022-05-24T10:27:17.386" v="48" actId="1076"/>
          <ac:spMkLst>
            <pc:docMk/>
            <pc:sldMk cId="765143793" sldId="418"/>
            <ac:spMk id="19" creationId="{4D212893-47FF-4DF8-AB33-5DA55C1DE405}"/>
          </ac:spMkLst>
        </pc:spChg>
        <pc:spChg chg="mod">
          <ac:chgData name="Sakalasooriya S.A.H.A. it19051208" userId="S::it19051208@my.sliit.lk::ab126861-2685-40ae-adf0-2ca4170842d6" providerId="AD" clId="Web-{BC410C8E-4A79-F6EE-0449-94A07E8271E5}" dt="2022-05-24T10:30:52.735" v="53" actId="1076"/>
          <ac:spMkLst>
            <pc:docMk/>
            <pc:sldMk cId="765143793" sldId="418"/>
            <ac:spMk id="20" creationId="{F2B4A7E6-E810-4897-AF37-702B65C687FA}"/>
          </ac:spMkLst>
        </pc:spChg>
        <pc:spChg chg="mod">
          <ac:chgData name="Sakalasooriya S.A.H.A. it19051208" userId="S::it19051208@my.sliit.lk::ab126861-2685-40ae-adf0-2ca4170842d6" providerId="AD" clId="Web-{BC410C8E-4A79-F6EE-0449-94A07E8271E5}" dt="2022-05-24T10:30:55.141" v="54" actId="1076"/>
          <ac:spMkLst>
            <pc:docMk/>
            <pc:sldMk cId="765143793" sldId="418"/>
            <ac:spMk id="22" creationId="{5C5B3C33-880E-450A-9760-C2EC40746DE6}"/>
          </ac:spMkLst>
        </pc:spChg>
      </pc:sldChg>
      <pc:sldChg chg="modSp">
        <pc:chgData name="Sakalasooriya S.A.H.A. it19051208" userId="S::it19051208@my.sliit.lk::ab126861-2685-40ae-adf0-2ca4170842d6" providerId="AD" clId="Web-{BC410C8E-4A79-F6EE-0449-94A07E8271E5}" dt="2022-05-24T10:52:45.730" v="68" actId="20577"/>
        <pc:sldMkLst>
          <pc:docMk/>
          <pc:sldMk cId="3421833331" sldId="510"/>
        </pc:sldMkLst>
        <pc:spChg chg="mod">
          <ac:chgData name="Sakalasooriya S.A.H.A. it19051208" userId="S::it19051208@my.sliit.lk::ab126861-2685-40ae-adf0-2ca4170842d6" providerId="AD" clId="Web-{BC410C8E-4A79-F6EE-0449-94A07E8271E5}" dt="2022-05-24T10:52:45.730" v="68" actId="20577"/>
          <ac:spMkLst>
            <pc:docMk/>
            <pc:sldMk cId="3421833331" sldId="510"/>
            <ac:spMk id="4" creationId="{3A4165DB-F686-419A-A8AC-C06026013E39}"/>
          </ac:spMkLst>
        </pc:spChg>
      </pc:sldChg>
      <pc:sldChg chg="addSp modSp">
        <pc:chgData name="Sakalasooriya S.A.H.A. it19051208" userId="S::it19051208@my.sliit.lk::ab126861-2685-40ae-adf0-2ca4170842d6" providerId="AD" clId="Web-{BC410C8E-4A79-F6EE-0449-94A07E8271E5}" dt="2022-05-24T10:19:22.986" v="46" actId="20577"/>
        <pc:sldMkLst>
          <pc:docMk/>
          <pc:sldMk cId="307128056" sldId="519"/>
        </pc:sldMkLst>
        <pc:spChg chg="add mod">
          <ac:chgData name="Sakalasooriya S.A.H.A. it19051208" userId="S::it19051208@my.sliit.lk::ab126861-2685-40ae-adf0-2ca4170842d6" providerId="AD" clId="Web-{BC410C8E-4A79-F6EE-0449-94A07E8271E5}" dt="2022-05-24T10:19:22.986" v="46" actId="20577"/>
          <ac:spMkLst>
            <pc:docMk/>
            <pc:sldMk cId="307128056" sldId="519"/>
            <ac:spMk id="18" creationId="{F1A0A0EC-5133-6B63-CB7E-4DFD5385200A}"/>
          </ac:spMkLst>
        </pc:spChg>
      </pc:sldChg>
      <pc:sldChg chg="ord">
        <pc:chgData name="Sakalasooriya S.A.H.A. it19051208" userId="S::it19051208@my.sliit.lk::ab126861-2685-40ae-adf0-2ca4170842d6" providerId="AD" clId="Web-{BC410C8E-4A79-F6EE-0449-94A07E8271E5}" dt="2022-05-24T10:49:57.477" v="55"/>
        <pc:sldMkLst>
          <pc:docMk/>
          <pc:sldMk cId="512019936" sldId="526"/>
        </pc:sldMkLst>
      </pc:sldChg>
    </pc:docChg>
  </pc:docChgLst>
  <pc:docChgLst>
    <pc:chgData name="Jayasinghe D.T. it19075754" userId="S::it19075754@my.sliit.lk::0928ed96-6b6e-4465-a8f5-ae4f5c0fc376" providerId="AD" clId="Web-{68A871F2-5783-A262-A1FC-851219762599}"/>
    <pc:docChg chg="modSld">
      <pc:chgData name="Jayasinghe D.T. it19075754" userId="S::it19075754@my.sliit.lk::0928ed96-6b6e-4465-a8f5-ae4f5c0fc376" providerId="AD" clId="Web-{68A871F2-5783-A262-A1FC-851219762599}" dt="2022-05-23T19:42:22.880" v="0"/>
      <pc:docMkLst>
        <pc:docMk/>
      </pc:docMkLst>
      <pc:sldChg chg="mod modShow">
        <pc:chgData name="Jayasinghe D.T. it19075754" userId="S::it19075754@my.sliit.lk::0928ed96-6b6e-4465-a8f5-ae4f5c0fc376" providerId="AD" clId="Web-{68A871F2-5783-A262-A1FC-851219762599}" dt="2022-05-23T19:42:22.880" v="0"/>
        <pc:sldMkLst>
          <pc:docMk/>
          <pc:sldMk cId="2906845755" sldId="484"/>
        </pc:sldMkLst>
      </pc:sldChg>
    </pc:docChg>
  </pc:docChgLst>
  <pc:docChgLst>
    <pc:chgData name="Dissanayake D.M.I.M it19069432" userId="e5e4e950-1014-4016-ae68-e931db1efc7b" providerId="ADAL" clId="{F8E0024A-79D7-4214-9EE9-F26C02B400BD}"/>
    <pc:docChg chg="undo redo custSel addSld delSld modSld sldOrd addSection delSection modSection">
      <pc:chgData name="Dissanayake D.M.I.M it19069432" userId="e5e4e950-1014-4016-ae68-e931db1efc7b" providerId="ADAL" clId="{F8E0024A-79D7-4214-9EE9-F26C02B400BD}" dt="2022-05-26T03:40:41.979" v="12565" actId="27636"/>
      <pc:docMkLst>
        <pc:docMk/>
      </pc:docMkLst>
      <pc:sldChg chg="addSp delSp modSp mod ord">
        <pc:chgData name="Dissanayake D.M.I.M it19069432" userId="e5e4e950-1014-4016-ae68-e931db1efc7b" providerId="ADAL" clId="{F8E0024A-79D7-4214-9EE9-F26C02B400BD}" dt="2022-05-23T18:23:03.237" v="11482" actId="1036"/>
        <pc:sldMkLst>
          <pc:docMk/>
          <pc:sldMk cId="2319782662" sldId="256"/>
        </pc:sldMkLst>
        <pc:spChg chg="del">
          <ac:chgData name="Dissanayake D.M.I.M it19069432" userId="e5e4e950-1014-4016-ae68-e931db1efc7b" providerId="ADAL" clId="{F8E0024A-79D7-4214-9EE9-F26C02B400BD}" dt="2022-05-22T08:22:35.496" v="2067" actId="478"/>
          <ac:spMkLst>
            <pc:docMk/>
            <pc:sldMk cId="2319782662" sldId="256"/>
            <ac:spMk id="2" creationId="{EC9A7776-FDE1-4520-C150-8F5EE3A824EA}"/>
          </ac:spMkLst>
        </pc:spChg>
        <pc:spChg chg="del">
          <ac:chgData name="Dissanayake D.M.I.M it19069432" userId="e5e4e950-1014-4016-ae68-e931db1efc7b" providerId="ADAL" clId="{F8E0024A-79D7-4214-9EE9-F26C02B400BD}" dt="2022-05-22T08:22:35.496" v="2067" actId="478"/>
          <ac:spMkLst>
            <pc:docMk/>
            <pc:sldMk cId="2319782662" sldId="256"/>
            <ac:spMk id="3" creationId="{9603F42E-547B-69E6-2029-DE34F499FD82}"/>
          </ac:spMkLst>
        </pc:spChg>
        <pc:spChg chg="add del mod">
          <ac:chgData name="Dissanayake D.M.I.M it19069432" userId="e5e4e950-1014-4016-ae68-e931db1efc7b" providerId="ADAL" clId="{F8E0024A-79D7-4214-9EE9-F26C02B400BD}" dt="2022-05-22T08:45:35.087" v="2226" actId="478"/>
          <ac:spMkLst>
            <pc:docMk/>
            <pc:sldMk cId="2319782662" sldId="256"/>
            <ac:spMk id="5" creationId="{F18FECA6-DEEC-4DA6-C292-0FCD51DD0492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60" creationId="{52CD3D64-EE03-C4F5-D96D-EBEBE29014D0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61" creationId="{44127BB7-133C-AF67-0722-7354BD271CE3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62" creationId="{68E2A735-5440-A755-B4B4-313B22275D23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63" creationId="{E878487E-1DB5-18D5-83CE-CA9F6897FEFE}"/>
          </ac:spMkLst>
        </pc:spChg>
        <pc:spChg chg="add del mod">
          <ac:chgData name="Dissanayake D.M.I.M it19069432" userId="e5e4e950-1014-4016-ae68-e931db1efc7b" providerId="ADAL" clId="{F8E0024A-79D7-4214-9EE9-F26C02B400BD}" dt="2022-05-22T08:56:43.483" v="2625" actId="478"/>
          <ac:spMkLst>
            <pc:docMk/>
            <pc:sldMk cId="2319782662" sldId="256"/>
            <ac:spMk id="69" creationId="{FF10DE0F-B85F-EBC6-BF62-81AC4CCA63CC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81" creationId="{00161581-82B9-CF3E-AD3A-025CE630857E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83" creationId="{0EE5FCAF-F193-8977-BCFD-EBB347AEC079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85" creationId="{1B97B24F-329B-155C-BE95-7D08AE685BD4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87" creationId="{E58B618E-859D-F21C-D289-3DD315DAB719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89" creationId="{C42FA53D-FB70-3070-4D75-487FEFBE1988}"/>
          </ac:spMkLst>
        </pc:spChg>
        <pc:spChg chg="add mod or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90" creationId="{D40CE28C-8B4A-FD26-B2B5-CF69458C8A88}"/>
          </ac:spMkLst>
        </pc:spChg>
        <pc:spChg chg="add mod or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94" creationId="{74115968-348F-8B1C-287D-D48219406651}"/>
          </ac:spMkLst>
        </pc:spChg>
        <pc:spChg chg="add mo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96" creationId="{E6E4F724-8B75-BCD9-8F24-CF75A83B02C4}"/>
          </ac:spMkLst>
        </pc:spChg>
        <pc:spChg chg="add mod ord">
          <ac:chgData name="Dissanayake D.M.I.M it19069432" userId="e5e4e950-1014-4016-ae68-e931db1efc7b" providerId="ADAL" clId="{F8E0024A-79D7-4214-9EE9-F26C02B400BD}" dt="2022-05-23T18:22:56.558" v="11478" actId="403"/>
          <ac:spMkLst>
            <pc:docMk/>
            <pc:sldMk cId="2319782662" sldId="256"/>
            <ac:spMk id="115" creationId="{CF8F8E53-D6F9-A9A6-7BBD-D3A01E2B770F}"/>
          </ac:spMkLst>
        </pc:spChg>
        <pc:spChg chg="add mod">
          <ac:chgData name="Dissanayake D.M.I.M it19069432" userId="e5e4e950-1014-4016-ae68-e931db1efc7b" providerId="ADAL" clId="{F8E0024A-79D7-4214-9EE9-F26C02B400BD}" dt="2022-05-22T09:17:03.584" v="3088" actId="571"/>
          <ac:spMkLst>
            <pc:docMk/>
            <pc:sldMk cId="2319782662" sldId="256"/>
            <ac:spMk id="119" creationId="{C7F57695-FE1D-76C6-DB53-455037C2E828}"/>
          </ac:spMkLst>
        </pc:spChg>
        <pc:grpChg chg="add mod">
          <ac:chgData name="Dissanayake D.M.I.M it19069432" userId="e5e4e950-1014-4016-ae68-e931db1efc7b" providerId="ADAL" clId="{F8E0024A-79D7-4214-9EE9-F26C02B400BD}" dt="2022-05-23T06:10:41.812" v="8758" actId="1076"/>
          <ac:grpSpMkLst>
            <pc:docMk/>
            <pc:sldMk cId="2319782662" sldId="256"/>
            <ac:grpSpMk id="40" creationId="{52012AD9-52E4-7B30-D9BD-E25F58FE2DBA}"/>
          </ac:grpSpMkLst>
        </pc:grpChg>
        <pc:grpChg chg="add del mod">
          <ac:chgData name="Dissanayake D.M.I.M it19069432" userId="e5e4e950-1014-4016-ae68-e931db1efc7b" providerId="ADAL" clId="{F8E0024A-79D7-4214-9EE9-F26C02B400BD}" dt="2022-05-23T06:10:41.812" v="8758" actId="1076"/>
          <ac:grpSpMkLst>
            <pc:docMk/>
            <pc:sldMk cId="2319782662" sldId="256"/>
            <ac:grpSpMk id="41" creationId="{6679FF32-1BB5-DEE5-4E27-667E85D019DD}"/>
          </ac:grpSpMkLst>
        </pc:grpChg>
        <pc:grpChg chg="add del mod">
          <ac:chgData name="Dissanayake D.M.I.M it19069432" userId="e5e4e950-1014-4016-ae68-e931db1efc7b" providerId="ADAL" clId="{F8E0024A-79D7-4214-9EE9-F26C02B400BD}" dt="2022-05-22T08:44:40.781" v="2217" actId="478"/>
          <ac:grpSpMkLst>
            <pc:docMk/>
            <pc:sldMk cId="2319782662" sldId="256"/>
            <ac:grpSpMk id="44" creationId="{0946E099-2289-0402-C679-142EF09CBAAA}"/>
          </ac:grpSpMkLst>
        </pc:grpChg>
        <pc:grpChg chg="add del mod">
          <ac:chgData name="Dissanayake D.M.I.M it19069432" userId="e5e4e950-1014-4016-ae68-e931db1efc7b" providerId="ADAL" clId="{F8E0024A-79D7-4214-9EE9-F26C02B400BD}" dt="2022-05-22T08:42:21.787" v="2208" actId="478"/>
          <ac:grpSpMkLst>
            <pc:docMk/>
            <pc:sldMk cId="2319782662" sldId="256"/>
            <ac:grpSpMk id="47" creationId="{FA2D0BE2-A58B-F194-92FA-0DF7D85C2B4A}"/>
          </ac:grpSpMkLst>
        </pc:grpChg>
        <pc:picChg chg="add del mod">
          <ac:chgData name="Dissanayake D.M.I.M it19069432" userId="e5e4e950-1014-4016-ae68-e931db1efc7b" providerId="ADAL" clId="{F8E0024A-79D7-4214-9EE9-F26C02B400BD}" dt="2022-05-22T08:27:05.806" v="2078" actId="478"/>
          <ac:picMkLst>
            <pc:docMk/>
            <pc:sldMk cId="2319782662" sldId="256"/>
            <ac:picMk id="4" creationId="{A8809F52-FF0F-A4B9-56B2-9624DB1DB143}"/>
          </ac:picMkLst>
        </pc:picChg>
        <pc:picChg chg="add del mod">
          <ac:chgData name="Dissanayake D.M.I.M it19069432" userId="e5e4e950-1014-4016-ae68-e931db1efc7b" providerId="ADAL" clId="{F8E0024A-79D7-4214-9EE9-F26C02B400BD}" dt="2022-05-22T08:26:35.705" v="2072" actId="478"/>
          <ac:picMkLst>
            <pc:docMk/>
            <pc:sldMk cId="2319782662" sldId="256"/>
            <ac:picMk id="7" creationId="{8FD02362-821C-D75D-D6FE-9A8D5E628C64}"/>
          </ac:picMkLst>
        </pc:picChg>
        <pc:picChg chg="add del mod ord">
          <ac:chgData name="Dissanayake D.M.I.M it19069432" userId="e5e4e950-1014-4016-ae68-e931db1efc7b" providerId="ADAL" clId="{F8E0024A-79D7-4214-9EE9-F26C02B400BD}" dt="2022-05-22T08:45:32.883" v="2225" actId="478"/>
          <ac:picMkLst>
            <pc:docMk/>
            <pc:sldMk cId="2319782662" sldId="256"/>
            <ac:picMk id="9" creationId="{A8E19AD5-0355-4DB4-343E-C56FD1F75154}"/>
          </ac:picMkLst>
        </pc:picChg>
        <pc:picChg chg="add del mod">
          <ac:chgData name="Dissanayake D.M.I.M it19069432" userId="e5e4e950-1014-4016-ae68-e931db1efc7b" providerId="ADAL" clId="{F8E0024A-79D7-4214-9EE9-F26C02B400BD}" dt="2022-05-22T08:28:21.045" v="2089" actId="478"/>
          <ac:picMkLst>
            <pc:docMk/>
            <pc:sldMk cId="2319782662" sldId="256"/>
            <ac:picMk id="11" creationId="{E71C457B-3549-EDF7-E628-D7AAB6EFA137}"/>
          </ac:picMkLst>
        </pc:picChg>
        <pc:picChg chg="add mod">
          <ac:chgData name="Dissanayake D.M.I.M it19069432" userId="e5e4e950-1014-4016-ae68-e931db1efc7b" providerId="ADAL" clId="{F8E0024A-79D7-4214-9EE9-F26C02B400BD}" dt="2022-05-22T08:40:45.544" v="2191" actId="1076"/>
          <ac:picMkLst>
            <pc:docMk/>
            <pc:sldMk cId="2319782662" sldId="256"/>
            <ac:picMk id="13" creationId="{EA5BF513-15CF-BBF2-55B4-2CD6920896BE}"/>
          </ac:picMkLst>
        </pc:picChg>
        <pc:picChg chg="add del mod">
          <ac:chgData name="Dissanayake D.M.I.M it19069432" userId="e5e4e950-1014-4016-ae68-e931db1efc7b" providerId="ADAL" clId="{F8E0024A-79D7-4214-9EE9-F26C02B400BD}" dt="2022-05-22T08:28:29.443" v="2091" actId="478"/>
          <ac:picMkLst>
            <pc:docMk/>
            <pc:sldMk cId="2319782662" sldId="256"/>
            <ac:picMk id="15" creationId="{699A5AD1-9D99-87B8-BA4F-0464B24B2A04}"/>
          </ac:picMkLst>
        </pc:picChg>
        <pc:picChg chg="add del mod">
          <ac:chgData name="Dissanayake D.M.I.M it19069432" userId="e5e4e950-1014-4016-ae68-e931db1efc7b" providerId="ADAL" clId="{F8E0024A-79D7-4214-9EE9-F26C02B400BD}" dt="2022-05-22T08:28:37.477" v="2095" actId="478"/>
          <ac:picMkLst>
            <pc:docMk/>
            <pc:sldMk cId="2319782662" sldId="256"/>
            <ac:picMk id="17" creationId="{68BE7B78-BD41-C25A-65FD-ED7D172EEC5F}"/>
          </ac:picMkLst>
        </pc:picChg>
        <pc:picChg chg="add del mod">
          <ac:chgData name="Dissanayake D.M.I.M it19069432" userId="e5e4e950-1014-4016-ae68-e931db1efc7b" providerId="ADAL" clId="{F8E0024A-79D7-4214-9EE9-F26C02B400BD}" dt="2022-05-22T08:29:37.382" v="2099" actId="478"/>
          <ac:picMkLst>
            <pc:docMk/>
            <pc:sldMk cId="2319782662" sldId="256"/>
            <ac:picMk id="19" creationId="{533B91B1-4574-9F59-E5C3-894928683F5B}"/>
          </ac:picMkLst>
        </pc:picChg>
        <pc:picChg chg="add del mod">
          <ac:chgData name="Dissanayake D.M.I.M it19069432" userId="e5e4e950-1014-4016-ae68-e931db1efc7b" providerId="ADAL" clId="{F8E0024A-79D7-4214-9EE9-F26C02B400BD}" dt="2022-05-22T08:29:56.365" v="2101" actId="478"/>
          <ac:picMkLst>
            <pc:docMk/>
            <pc:sldMk cId="2319782662" sldId="256"/>
            <ac:picMk id="21" creationId="{F495CB40-1596-DADC-A805-36DE7CD0D7B1}"/>
          </ac:picMkLst>
        </pc:picChg>
        <pc:picChg chg="add del mod">
          <ac:chgData name="Dissanayake D.M.I.M it19069432" userId="e5e4e950-1014-4016-ae68-e931db1efc7b" providerId="ADAL" clId="{F8E0024A-79D7-4214-9EE9-F26C02B400BD}" dt="2022-05-22T08:37:13.507" v="2135" actId="478"/>
          <ac:picMkLst>
            <pc:docMk/>
            <pc:sldMk cId="2319782662" sldId="256"/>
            <ac:picMk id="23" creationId="{3962B9C8-FA05-DFCF-D9DE-24B5708873E1}"/>
          </ac:picMkLst>
        </pc:picChg>
        <pc:picChg chg="add del mod topLvl">
          <ac:chgData name="Dissanayake D.M.I.M it19069432" userId="e5e4e950-1014-4016-ae68-e931db1efc7b" providerId="ADAL" clId="{F8E0024A-79D7-4214-9EE9-F26C02B400BD}" dt="2022-05-22T08:42:54.822" v="2211" actId="1076"/>
          <ac:picMkLst>
            <pc:docMk/>
            <pc:sldMk cId="2319782662" sldId="256"/>
            <ac:picMk id="25" creationId="{EBF5CBAD-24BA-0F46-267C-870FF473FE0C}"/>
          </ac:picMkLst>
        </pc:picChg>
        <pc:picChg chg="add del mod">
          <ac:chgData name="Dissanayake D.M.I.M it19069432" userId="e5e4e950-1014-4016-ae68-e931db1efc7b" providerId="ADAL" clId="{F8E0024A-79D7-4214-9EE9-F26C02B400BD}" dt="2022-05-22T08:31:42.107" v="2112" actId="478"/>
          <ac:picMkLst>
            <pc:docMk/>
            <pc:sldMk cId="2319782662" sldId="256"/>
            <ac:picMk id="27" creationId="{25CE2E85-CA0C-4484-8CCA-B5BB313C1417}"/>
          </ac:picMkLst>
        </pc:picChg>
        <pc:picChg chg="add del mod">
          <ac:chgData name="Dissanayake D.M.I.M it19069432" userId="e5e4e950-1014-4016-ae68-e931db1efc7b" providerId="ADAL" clId="{F8E0024A-79D7-4214-9EE9-F26C02B400BD}" dt="2022-05-22T08:31:53.663" v="2117" actId="478"/>
          <ac:picMkLst>
            <pc:docMk/>
            <pc:sldMk cId="2319782662" sldId="256"/>
            <ac:picMk id="29" creationId="{A1CD7B3A-ACD4-F674-86F4-B69AEA7BA513}"/>
          </ac:picMkLst>
        </pc:picChg>
        <pc:picChg chg="add del mod">
          <ac:chgData name="Dissanayake D.M.I.M it19069432" userId="e5e4e950-1014-4016-ae68-e931db1efc7b" providerId="ADAL" clId="{F8E0024A-79D7-4214-9EE9-F26C02B400BD}" dt="2022-05-22T08:38:02.794" v="2145" actId="478"/>
          <ac:picMkLst>
            <pc:docMk/>
            <pc:sldMk cId="2319782662" sldId="256"/>
            <ac:picMk id="31" creationId="{9A41657A-607F-58B0-65BF-65F2FD242CE2}"/>
          </ac:picMkLst>
        </pc:picChg>
        <pc:picChg chg="add del mod">
          <ac:chgData name="Dissanayake D.M.I.M it19069432" userId="e5e4e950-1014-4016-ae68-e931db1efc7b" providerId="ADAL" clId="{F8E0024A-79D7-4214-9EE9-F26C02B400BD}" dt="2022-05-22T08:37:59.545" v="2143" actId="478"/>
          <ac:picMkLst>
            <pc:docMk/>
            <pc:sldMk cId="2319782662" sldId="256"/>
            <ac:picMk id="33" creationId="{0571F8AB-B5F0-8D92-3490-037C909D9253}"/>
          </ac:picMkLst>
        </pc:picChg>
        <pc:picChg chg="add mod ord">
          <ac:chgData name="Dissanayake D.M.I.M it19069432" userId="e5e4e950-1014-4016-ae68-e931db1efc7b" providerId="ADAL" clId="{F8E0024A-79D7-4214-9EE9-F26C02B400BD}" dt="2022-05-22T08:37:30.224" v="2139" actId="164"/>
          <ac:picMkLst>
            <pc:docMk/>
            <pc:sldMk cId="2319782662" sldId="256"/>
            <ac:picMk id="35" creationId="{2DBBC37C-C83D-38E6-DB70-39B077D7925F}"/>
          </ac:picMkLst>
        </pc:picChg>
        <pc:picChg chg="add mod topLvl">
          <ac:chgData name="Dissanayake D.M.I.M it19069432" userId="e5e4e950-1014-4016-ae68-e931db1efc7b" providerId="ADAL" clId="{F8E0024A-79D7-4214-9EE9-F26C02B400BD}" dt="2022-05-22T08:39:06.550" v="2158" actId="478"/>
          <ac:picMkLst>
            <pc:docMk/>
            <pc:sldMk cId="2319782662" sldId="256"/>
            <ac:picMk id="37" creationId="{92607640-6E30-AFA6-E444-04DE4205F30F}"/>
          </ac:picMkLst>
        </pc:picChg>
        <pc:picChg chg="add del mod">
          <ac:chgData name="Dissanayake D.M.I.M it19069432" userId="e5e4e950-1014-4016-ae68-e931db1efc7b" providerId="ADAL" clId="{F8E0024A-79D7-4214-9EE9-F26C02B400BD}" dt="2022-05-22T08:39:08.573" v="2159" actId="478"/>
          <ac:picMkLst>
            <pc:docMk/>
            <pc:sldMk cId="2319782662" sldId="256"/>
            <ac:picMk id="39" creationId="{9657182A-B1E9-DB3C-2735-3897D84DE2EC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43" creationId="{527AE141-AC28-F099-CA06-96AC6CFF9330}"/>
          </ac:picMkLst>
        </pc:picChg>
        <pc:picChg chg="del mod topLvl">
          <ac:chgData name="Dissanayake D.M.I.M it19069432" userId="e5e4e950-1014-4016-ae68-e931db1efc7b" providerId="ADAL" clId="{F8E0024A-79D7-4214-9EE9-F26C02B400BD}" dt="2022-05-22T08:44:40.781" v="2217" actId="478"/>
          <ac:picMkLst>
            <pc:docMk/>
            <pc:sldMk cId="2319782662" sldId="256"/>
            <ac:picMk id="45" creationId="{52997D5F-6545-0FD1-A4CC-764C142F1688}"/>
          </ac:picMkLst>
        </pc:picChg>
        <pc:picChg chg="mod topLvl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46" creationId="{28826C23-9D2C-8908-8807-01148BFFF47F}"/>
          </ac:picMkLst>
        </pc:picChg>
        <pc:picChg chg="del mod topLvl">
          <ac:chgData name="Dissanayake D.M.I.M it19069432" userId="e5e4e950-1014-4016-ae68-e931db1efc7b" providerId="ADAL" clId="{F8E0024A-79D7-4214-9EE9-F26C02B400BD}" dt="2022-05-22T08:42:21.787" v="2208" actId="478"/>
          <ac:picMkLst>
            <pc:docMk/>
            <pc:sldMk cId="2319782662" sldId="256"/>
            <ac:picMk id="48" creationId="{ABA71EE5-DDE9-FA2C-030B-709BE425AC33}"/>
          </ac:picMkLst>
        </pc:picChg>
        <pc:picChg chg="mod topLvl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49" creationId="{FAF0898C-3A5D-82CA-8CD0-21BDE344DE76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50" creationId="{93687BD8-4F16-C75D-C078-BE8AA4B2C3F3}"/>
          </ac:picMkLst>
        </pc:picChg>
        <pc:picChg chg="add del mod">
          <ac:chgData name="Dissanayake D.M.I.M it19069432" userId="e5e4e950-1014-4016-ae68-e931db1efc7b" providerId="ADAL" clId="{F8E0024A-79D7-4214-9EE9-F26C02B400BD}" dt="2022-05-22T08:41:44.270" v="2198" actId="478"/>
          <ac:picMkLst>
            <pc:docMk/>
            <pc:sldMk cId="2319782662" sldId="256"/>
            <ac:picMk id="52" creationId="{A1A3F587-C399-74FD-A8BB-6687AB07C92C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54" creationId="{E857E599-8971-6519-83D0-72500A7979A0}"/>
          </ac:picMkLst>
        </pc:picChg>
        <pc:picChg chg="add del mod">
          <ac:chgData name="Dissanayake D.M.I.M it19069432" userId="e5e4e950-1014-4016-ae68-e931db1efc7b" providerId="ADAL" clId="{F8E0024A-79D7-4214-9EE9-F26C02B400BD}" dt="2022-05-22T08:42:13.673" v="2206" actId="478"/>
          <ac:picMkLst>
            <pc:docMk/>
            <pc:sldMk cId="2319782662" sldId="256"/>
            <ac:picMk id="56" creationId="{84179EDF-A47E-02DA-DA7E-BC0F6F66F619}"/>
          </ac:picMkLst>
        </pc:picChg>
        <pc:picChg chg="add mod or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58" creationId="{F511798A-85CB-C495-AF09-B731B37FD681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64" creationId="{4DB7ADBF-47B4-2377-404F-6472204CF52D}"/>
          </ac:picMkLst>
        </pc:picChg>
        <pc:picChg chg="add mod">
          <ac:chgData name="Dissanayake D.M.I.M it19069432" userId="e5e4e950-1014-4016-ae68-e931db1efc7b" providerId="ADAL" clId="{F8E0024A-79D7-4214-9EE9-F26C02B400BD}" dt="2022-05-23T07:01:34.313" v="8781" actId="1076"/>
          <ac:picMkLst>
            <pc:docMk/>
            <pc:sldMk cId="2319782662" sldId="256"/>
            <ac:picMk id="66" creationId="{2A7B41F9-25C7-06E0-B036-55CB05160ED1}"/>
          </ac:picMkLst>
        </pc:picChg>
        <pc:picChg chg="add del mod">
          <ac:chgData name="Dissanayake D.M.I.M it19069432" userId="e5e4e950-1014-4016-ae68-e931db1efc7b" providerId="ADAL" clId="{F8E0024A-79D7-4214-9EE9-F26C02B400BD}" dt="2022-05-22T08:51:55.256" v="2495" actId="478"/>
          <ac:picMkLst>
            <pc:docMk/>
            <pc:sldMk cId="2319782662" sldId="256"/>
            <ac:picMk id="68" creationId="{0028A207-24C7-B40A-B4B7-DD33E5EB49E2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70" creationId="{06168FD8-6DE9-02F8-8867-B122918E26C8}"/>
          </ac:picMkLst>
        </pc:picChg>
        <pc:picChg chg="add del mod">
          <ac:chgData name="Dissanayake D.M.I.M it19069432" userId="e5e4e950-1014-4016-ae68-e931db1efc7b" providerId="ADAL" clId="{F8E0024A-79D7-4214-9EE9-F26C02B400BD}" dt="2022-05-22T08:54:34.990" v="2556" actId="478"/>
          <ac:picMkLst>
            <pc:docMk/>
            <pc:sldMk cId="2319782662" sldId="256"/>
            <ac:picMk id="72" creationId="{31D808B3-9C7C-95BA-C5C3-8D26ED22A542}"/>
          </ac:picMkLst>
        </pc:picChg>
        <pc:picChg chg="add del mod">
          <ac:chgData name="Dissanayake D.M.I.M it19069432" userId="e5e4e950-1014-4016-ae68-e931db1efc7b" providerId="ADAL" clId="{F8E0024A-79D7-4214-9EE9-F26C02B400BD}" dt="2022-05-22T08:54:20.671" v="2548" actId="478"/>
          <ac:picMkLst>
            <pc:docMk/>
            <pc:sldMk cId="2319782662" sldId="256"/>
            <ac:picMk id="74" creationId="{10022FC6-96FD-C91C-9A1C-5FCF6479642F}"/>
          </ac:picMkLst>
        </pc:picChg>
        <pc:picChg chg="add del mod">
          <ac:chgData name="Dissanayake D.M.I.M it19069432" userId="e5e4e950-1014-4016-ae68-e931db1efc7b" providerId="ADAL" clId="{F8E0024A-79D7-4214-9EE9-F26C02B400BD}" dt="2022-05-22T08:54:25.318" v="2550" actId="478"/>
          <ac:picMkLst>
            <pc:docMk/>
            <pc:sldMk cId="2319782662" sldId="256"/>
            <ac:picMk id="76" creationId="{73E2D3E4-279A-062C-A97D-751AE46088C0}"/>
          </ac:picMkLst>
        </pc:picChg>
        <pc:picChg chg="add del mod">
          <ac:chgData name="Dissanayake D.M.I.M it19069432" userId="e5e4e950-1014-4016-ae68-e931db1efc7b" providerId="ADAL" clId="{F8E0024A-79D7-4214-9EE9-F26C02B400BD}" dt="2022-05-22T08:54:30.349" v="2552" actId="478"/>
          <ac:picMkLst>
            <pc:docMk/>
            <pc:sldMk cId="2319782662" sldId="256"/>
            <ac:picMk id="78" creationId="{7A97C600-FA5B-BAE2-1923-3AD83D4167DC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80" creationId="{C7A7C9A7-2360-FBB2-3F8B-DD177C3D2C15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82" creationId="{089D09F1-3BCB-80E0-D5EC-46D1C9B0D46E}"/>
          </ac:picMkLst>
        </pc:picChg>
        <pc:picChg chg="add del mod">
          <ac:chgData name="Dissanayake D.M.I.M it19069432" userId="e5e4e950-1014-4016-ae68-e931db1efc7b" providerId="ADAL" clId="{F8E0024A-79D7-4214-9EE9-F26C02B400BD}" dt="2022-05-22T08:56:39.669" v="2624" actId="478"/>
          <ac:picMkLst>
            <pc:docMk/>
            <pc:sldMk cId="2319782662" sldId="256"/>
            <ac:picMk id="84" creationId="{669F3DC9-A4B1-5C30-D30E-152DF4DA22B8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86" creationId="{F22D7672-BAC5-6E28-763D-B6BC26FE2F14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88" creationId="{ADE46E91-D828-2C67-2E4C-DE793D68F638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91" creationId="{21858D32-D26C-3FDA-38D2-DBB4ACA05206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92" creationId="{019588FF-C159-9CD7-47EC-E187734E3134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93" creationId="{CF01841F-937B-B85E-28D2-BED167C9ADD1}"/>
          </ac:picMkLst>
        </pc:picChg>
        <pc:picChg chg="add mod">
          <ac:chgData name="Dissanayake D.M.I.M it19069432" userId="e5e4e950-1014-4016-ae68-e931db1efc7b" providerId="ADAL" clId="{F8E0024A-79D7-4214-9EE9-F26C02B400BD}" dt="2022-05-23T06:10:41.812" v="8758" actId="1076"/>
          <ac:picMkLst>
            <pc:docMk/>
            <pc:sldMk cId="2319782662" sldId="256"/>
            <ac:picMk id="95" creationId="{EE71B781-3934-DD68-365C-7C233E22CFA1}"/>
          </ac:picMkLst>
        </pc:picChg>
        <pc:picChg chg="add mod ord">
          <ac:chgData name="Dissanayake D.M.I.M it19069432" userId="e5e4e950-1014-4016-ae68-e931db1efc7b" providerId="ADAL" clId="{F8E0024A-79D7-4214-9EE9-F26C02B400BD}" dt="2022-05-23T07:01:07.601" v="8778" actId="14100"/>
          <ac:picMkLst>
            <pc:docMk/>
            <pc:sldMk cId="2319782662" sldId="256"/>
            <ac:picMk id="114" creationId="{146483BB-F253-C023-7AC1-C70BBBE1427A}"/>
          </ac:picMkLst>
        </pc:picChg>
        <pc:picChg chg="add mod">
          <ac:chgData name="Dissanayake D.M.I.M it19069432" userId="e5e4e950-1014-4016-ae68-e931db1efc7b" providerId="ADAL" clId="{F8E0024A-79D7-4214-9EE9-F26C02B400BD}" dt="2022-05-23T07:01:34.313" v="8781" actId="1076"/>
          <ac:picMkLst>
            <pc:docMk/>
            <pc:sldMk cId="2319782662" sldId="256"/>
            <ac:picMk id="117" creationId="{9FAEAA96-7872-D276-5EF3-A981F095707C}"/>
          </ac:picMkLst>
        </pc:pic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98" creationId="{56D543E2-936F-3B5F-B9C2-E27A89011D58}"/>
          </ac:cxnSpMkLst>
        </pc:cxn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99" creationId="{B2F0C369-6611-5657-EDEF-6597C4A58C39}"/>
          </ac:cxnSpMkLst>
        </pc:cxn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102" creationId="{E5EABD7C-234F-157A-E268-023CD0FFDD4B}"/>
          </ac:cxnSpMkLst>
        </pc:cxn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104" creationId="{4AA8E9B1-BDF8-2279-FB67-BE7EE36AF368}"/>
          </ac:cxnSpMkLst>
        </pc:cxn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110" creationId="{A5E2AA9A-D054-150D-8DEB-BE09BE8CA0F4}"/>
          </ac:cxnSpMkLst>
        </pc:cxnChg>
        <pc:cxnChg chg="add mod">
          <ac:chgData name="Dissanayake D.M.I.M it19069432" userId="e5e4e950-1014-4016-ae68-e931db1efc7b" providerId="ADAL" clId="{F8E0024A-79D7-4214-9EE9-F26C02B400BD}" dt="2022-05-23T18:22:56.558" v="11478" actId="403"/>
          <ac:cxnSpMkLst>
            <pc:docMk/>
            <pc:sldMk cId="2319782662" sldId="256"/>
            <ac:cxnSpMk id="118" creationId="{A02F2B42-8271-5046-7053-62A18D0FEF1C}"/>
          </ac:cxnSpMkLst>
        </pc:cxnChg>
        <pc:cxnChg chg="add mod">
          <ac:chgData name="Dissanayake D.M.I.M it19069432" userId="e5e4e950-1014-4016-ae68-e931db1efc7b" providerId="ADAL" clId="{F8E0024A-79D7-4214-9EE9-F26C02B400BD}" dt="2022-05-23T18:23:03.237" v="11482" actId="1036"/>
          <ac:cxnSpMkLst>
            <pc:docMk/>
            <pc:sldMk cId="2319782662" sldId="256"/>
            <ac:cxnSpMk id="123" creationId="{316C3201-6552-A910-215F-A1F621FB738D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057858431" sldId="260"/>
        </pc:sldMkLst>
      </pc:sldChg>
      <pc:sldChg chg="add del">
        <pc:chgData name="Dissanayake D.M.I.M it19069432" userId="e5e4e950-1014-4016-ae68-e931db1efc7b" providerId="ADAL" clId="{F8E0024A-79D7-4214-9EE9-F26C02B400BD}" dt="2022-05-22T09:37:25.079" v="3166" actId="47"/>
        <pc:sldMkLst>
          <pc:docMk/>
          <pc:sldMk cId="1573610743" sldId="261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293460642" sldId="265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670584352" sldId="266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409945201" sldId="268"/>
        </pc:sldMkLst>
      </pc:sldChg>
      <pc:sldChg chg="modSp add del mod">
        <pc:chgData name="Dissanayake D.M.I.M it19069432" userId="e5e4e950-1014-4016-ae68-e931db1efc7b" providerId="ADAL" clId="{F8E0024A-79D7-4214-9EE9-F26C02B400BD}" dt="2022-05-23T18:20:34.673" v="11422" actId="403"/>
        <pc:sldMkLst>
          <pc:docMk/>
          <pc:sldMk cId="3813887311" sldId="277"/>
        </pc:sldMkLst>
        <pc:spChg chg="mod">
          <ac:chgData name="Dissanayake D.M.I.M it19069432" userId="e5e4e950-1014-4016-ae68-e931db1efc7b" providerId="ADAL" clId="{F8E0024A-79D7-4214-9EE9-F26C02B400BD}" dt="2022-05-23T18:20:29.488" v="11421" actId="404"/>
          <ac:spMkLst>
            <pc:docMk/>
            <pc:sldMk cId="3813887311" sldId="277"/>
            <ac:spMk id="4" creationId="{B475E098-F3D0-453C-BBF5-A7C840F21FD8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13" creationId="{4D752502-E726-4955-B05C-D391A31961D8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14" creationId="{994A1CC0-4CF9-414B-BCFC-A482AB028066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22" creationId="{FC645235-17E8-4E3F-B80C-EE4277F30B2E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23" creationId="{81B01B2B-30C4-498B-B9C0-86D3BCC896D9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24" creationId="{4AA9DC26-42EF-4CFB-A533-D1CD18F8DC0E}"/>
          </ac:spMkLst>
        </pc:spChg>
        <pc:spChg chg="mod">
          <ac:chgData name="Dissanayake D.M.I.M it19069432" userId="e5e4e950-1014-4016-ae68-e931db1efc7b" providerId="ADAL" clId="{F8E0024A-79D7-4214-9EE9-F26C02B400BD}" dt="2022-05-23T18:20:34.673" v="11422" actId="403"/>
          <ac:spMkLst>
            <pc:docMk/>
            <pc:sldMk cId="3813887311" sldId="277"/>
            <ac:spMk id="25" creationId="{77C5F0DE-C8E6-443B-8E22-B7BA10037CEB}"/>
          </ac:spMkLst>
        </pc:spChg>
        <pc:grpChg chg="mod">
          <ac:chgData name="Dissanayake D.M.I.M it19069432" userId="e5e4e950-1014-4016-ae68-e931db1efc7b" providerId="ADAL" clId="{F8E0024A-79D7-4214-9EE9-F26C02B400BD}" dt="2022-05-23T18:20:29.488" v="11421" actId="404"/>
          <ac:grpSpMkLst>
            <pc:docMk/>
            <pc:sldMk cId="3813887311" sldId="277"/>
            <ac:grpSpMk id="15" creationId="{8B633CEF-1AD8-4DD8-8D81-225D54A8743B}"/>
          </ac:grpSpMkLst>
        </pc:grpChg>
        <pc:picChg chg="mod">
          <ac:chgData name="Dissanayake D.M.I.M it19069432" userId="e5e4e950-1014-4016-ae68-e931db1efc7b" providerId="ADAL" clId="{F8E0024A-79D7-4214-9EE9-F26C02B400BD}" dt="2022-05-23T18:20:29.488" v="11421" actId="404"/>
          <ac:picMkLst>
            <pc:docMk/>
            <pc:sldMk cId="3813887311" sldId="277"/>
            <ac:picMk id="11" creationId="{E4A8A068-EB73-43EE-BE30-6B175E6EF8DA}"/>
          </ac:picMkLst>
        </pc:picChg>
        <pc:picChg chg="mod">
          <ac:chgData name="Dissanayake D.M.I.M it19069432" userId="e5e4e950-1014-4016-ae68-e931db1efc7b" providerId="ADAL" clId="{F8E0024A-79D7-4214-9EE9-F26C02B400BD}" dt="2022-05-23T18:20:29.488" v="11421" actId="404"/>
          <ac:picMkLst>
            <pc:docMk/>
            <pc:sldMk cId="3813887311" sldId="277"/>
            <ac:picMk id="12" creationId="{FF35F656-077E-43AD-8D59-EFB2F4C5E9EB}"/>
          </ac:picMkLst>
        </pc:picChg>
        <pc:picChg chg="mod">
          <ac:chgData name="Dissanayake D.M.I.M it19069432" userId="e5e4e950-1014-4016-ae68-e931db1efc7b" providerId="ADAL" clId="{F8E0024A-79D7-4214-9EE9-F26C02B400BD}" dt="2022-05-23T18:20:34.673" v="11422" actId="403"/>
          <ac:picMkLst>
            <pc:docMk/>
            <pc:sldMk cId="3813887311" sldId="277"/>
            <ac:picMk id="18" creationId="{61AA82CB-604F-4977-AA76-DA01E5CCD950}"/>
          </ac:picMkLst>
        </pc:picChg>
        <pc:picChg chg="mod">
          <ac:chgData name="Dissanayake D.M.I.M it19069432" userId="e5e4e950-1014-4016-ae68-e931db1efc7b" providerId="ADAL" clId="{F8E0024A-79D7-4214-9EE9-F26C02B400BD}" dt="2022-05-23T18:20:34.673" v="11422" actId="403"/>
          <ac:picMkLst>
            <pc:docMk/>
            <pc:sldMk cId="3813887311" sldId="277"/>
            <ac:picMk id="19" creationId="{FEB26AF9-C6EB-4705-BE55-9343EE43A21F}"/>
          </ac:picMkLst>
        </pc:picChg>
        <pc:picChg chg="mod">
          <ac:chgData name="Dissanayake D.M.I.M it19069432" userId="e5e4e950-1014-4016-ae68-e931db1efc7b" providerId="ADAL" clId="{F8E0024A-79D7-4214-9EE9-F26C02B400BD}" dt="2022-05-23T18:20:34.673" v="11422" actId="403"/>
          <ac:picMkLst>
            <pc:docMk/>
            <pc:sldMk cId="3813887311" sldId="277"/>
            <ac:picMk id="20" creationId="{72170D5E-A3E6-430C-99C5-E641E9FFFCF4}"/>
          </ac:picMkLst>
        </pc:picChg>
        <pc:picChg chg="mod">
          <ac:chgData name="Dissanayake D.M.I.M it19069432" userId="e5e4e950-1014-4016-ae68-e931db1efc7b" providerId="ADAL" clId="{F8E0024A-79D7-4214-9EE9-F26C02B400BD}" dt="2022-05-23T18:20:34.673" v="11422" actId="403"/>
          <ac:picMkLst>
            <pc:docMk/>
            <pc:sldMk cId="3813887311" sldId="277"/>
            <ac:picMk id="21" creationId="{7FCAFE98-E2F1-4BFB-B4E8-181C5BF120B2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3T18:20:14.342" v="11418" actId="1076"/>
        <pc:sldMkLst>
          <pc:docMk/>
          <pc:sldMk cId="4242882471" sldId="319"/>
        </pc:sldMkLst>
        <pc:spChg chg="mod">
          <ac:chgData name="Dissanayake D.M.I.M it19069432" userId="e5e4e950-1014-4016-ae68-e931db1efc7b" providerId="ADAL" clId="{F8E0024A-79D7-4214-9EE9-F26C02B400BD}" dt="2022-05-23T18:19:50.862" v="11415" actId="14100"/>
          <ac:spMkLst>
            <pc:docMk/>
            <pc:sldMk cId="4242882471" sldId="319"/>
            <ac:spMk id="4" creationId="{B475E098-F3D0-453C-BBF5-A7C840F21FD8}"/>
          </ac:spMkLst>
        </pc:spChg>
        <pc:spChg chg="mod">
          <ac:chgData name="Dissanayake D.M.I.M it19069432" userId="e5e4e950-1014-4016-ae68-e931db1efc7b" providerId="ADAL" clId="{F8E0024A-79D7-4214-9EE9-F26C02B400BD}" dt="2022-05-23T18:20:14.342" v="11418" actId="1076"/>
          <ac:spMkLst>
            <pc:docMk/>
            <pc:sldMk cId="4242882471" sldId="319"/>
            <ac:spMk id="5" creationId="{288F3F03-40A0-499D-BDCC-A8E886D9D7C4}"/>
          </ac:spMkLst>
        </pc:spChg>
        <pc:spChg chg="add mod">
          <ac:chgData name="Dissanayake D.M.I.M it19069432" userId="e5e4e950-1014-4016-ae68-e931db1efc7b" providerId="ADAL" clId="{F8E0024A-79D7-4214-9EE9-F26C02B400BD}" dt="2022-05-23T18:19:55.984" v="11416" actId="403"/>
          <ac:spMkLst>
            <pc:docMk/>
            <pc:sldMk cId="4242882471" sldId="319"/>
            <ac:spMk id="9" creationId="{F9970F69-FAA7-90C0-9897-1C69A7119EB0}"/>
          </ac:spMkLst>
        </pc:spChg>
        <pc:spChg chg="mod">
          <ac:chgData name="Dissanayake D.M.I.M it19069432" userId="e5e4e950-1014-4016-ae68-e931db1efc7b" providerId="ADAL" clId="{F8E0024A-79D7-4214-9EE9-F26C02B400BD}" dt="2022-05-23T18:19:43.067" v="11413" actId="2711"/>
          <ac:spMkLst>
            <pc:docMk/>
            <pc:sldMk cId="4242882471" sldId="319"/>
            <ac:spMk id="12" creationId="{A4903734-9B19-41CD-9FD2-008428DB64EF}"/>
          </ac:spMkLst>
        </pc:spChg>
        <pc:spChg chg="mod">
          <ac:chgData name="Dissanayake D.M.I.M it19069432" userId="e5e4e950-1014-4016-ae68-e931db1efc7b" providerId="ADAL" clId="{F8E0024A-79D7-4214-9EE9-F26C02B400BD}" dt="2022-05-23T18:19:43.067" v="11413" actId="2711"/>
          <ac:spMkLst>
            <pc:docMk/>
            <pc:sldMk cId="4242882471" sldId="319"/>
            <ac:spMk id="13" creationId="{8FED6B11-C6D6-4074-9DDE-D23F1A03E571}"/>
          </ac:spMkLst>
        </pc:spChg>
        <pc:picChg chg="add del mod">
          <ac:chgData name="Dissanayake D.M.I.M it19069432" userId="e5e4e950-1014-4016-ae68-e931db1efc7b" providerId="ADAL" clId="{F8E0024A-79D7-4214-9EE9-F26C02B400BD}" dt="2022-05-13T03:51:49.526" v="15" actId="478"/>
          <ac:picMkLst>
            <pc:docMk/>
            <pc:sldMk cId="4242882471" sldId="319"/>
            <ac:picMk id="6" creationId="{F44F52D4-A782-1886-1748-B8A37130E377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2T09:34:12.260" v="3160" actId="14100"/>
        <pc:sldMkLst>
          <pc:docMk/>
          <pc:sldMk cId="1340891514" sldId="338"/>
        </pc:sldMkLst>
        <pc:spChg chg="mod">
          <ac:chgData name="Dissanayake D.M.I.M it19069432" userId="e5e4e950-1014-4016-ae68-e931db1efc7b" providerId="ADAL" clId="{F8E0024A-79D7-4214-9EE9-F26C02B400BD}" dt="2022-05-22T09:33:04.642" v="3151" actId="14100"/>
          <ac:spMkLst>
            <pc:docMk/>
            <pc:sldMk cId="1340891514" sldId="338"/>
            <ac:spMk id="4" creationId="{AFE2880C-5800-4BF9-80CA-1E5F7B31A5A6}"/>
          </ac:spMkLst>
        </pc:spChg>
        <pc:spChg chg="mod">
          <ac:chgData name="Dissanayake D.M.I.M it19069432" userId="e5e4e950-1014-4016-ae68-e931db1efc7b" providerId="ADAL" clId="{F8E0024A-79D7-4214-9EE9-F26C02B400BD}" dt="2022-05-22T09:33:04.642" v="3151" actId="14100"/>
          <ac:spMkLst>
            <pc:docMk/>
            <pc:sldMk cId="1340891514" sldId="338"/>
            <ac:spMk id="5" creationId="{2703E45C-831C-4C69-85C3-16FF9C97B4A0}"/>
          </ac:spMkLst>
        </pc:spChg>
        <pc:picChg chg="del">
          <ac:chgData name="Dissanayake D.M.I.M it19069432" userId="e5e4e950-1014-4016-ae68-e931db1efc7b" providerId="ADAL" clId="{F8E0024A-79D7-4214-9EE9-F26C02B400BD}" dt="2022-05-22T09:32:05.915" v="3136" actId="478"/>
          <ac:picMkLst>
            <pc:docMk/>
            <pc:sldMk cId="1340891514" sldId="338"/>
            <ac:picMk id="6" creationId="{D5218EA4-1ADF-4749-83AA-439E2EC2A431}"/>
          </ac:picMkLst>
        </pc:picChg>
        <pc:picChg chg="add mod modCrop">
          <ac:chgData name="Dissanayake D.M.I.M it19069432" userId="e5e4e950-1014-4016-ae68-e931db1efc7b" providerId="ADAL" clId="{F8E0024A-79D7-4214-9EE9-F26C02B400BD}" dt="2022-05-22T09:32:49.311" v="3145" actId="1076"/>
          <ac:picMkLst>
            <pc:docMk/>
            <pc:sldMk cId="1340891514" sldId="338"/>
            <ac:picMk id="7" creationId="{74710CF9-B81E-CA74-6664-5337F0B72A80}"/>
          </ac:picMkLst>
        </pc:picChg>
        <pc:picChg chg="add mod">
          <ac:chgData name="Dissanayake D.M.I.M it19069432" userId="e5e4e950-1014-4016-ae68-e931db1efc7b" providerId="ADAL" clId="{F8E0024A-79D7-4214-9EE9-F26C02B400BD}" dt="2022-05-22T09:33:18.770" v="3153" actId="1076"/>
          <ac:picMkLst>
            <pc:docMk/>
            <pc:sldMk cId="1340891514" sldId="338"/>
            <ac:picMk id="8" creationId="{6BCF9526-5AFF-F378-4FD7-FA397D3F92F9}"/>
          </ac:picMkLst>
        </pc:picChg>
        <pc:picChg chg="add mod">
          <ac:chgData name="Dissanayake D.M.I.M it19069432" userId="e5e4e950-1014-4016-ae68-e931db1efc7b" providerId="ADAL" clId="{F8E0024A-79D7-4214-9EE9-F26C02B400BD}" dt="2022-05-22T09:33:24.930" v="3154" actId="1076"/>
          <ac:picMkLst>
            <pc:docMk/>
            <pc:sldMk cId="1340891514" sldId="338"/>
            <ac:picMk id="9" creationId="{B4D050F6-EA5B-EB94-0DDB-EEFA98777F6E}"/>
          </ac:picMkLst>
        </pc:picChg>
        <pc:picChg chg="mod">
          <ac:chgData name="Dissanayake D.M.I.M it19069432" userId="e5e4e950-1014-4016-ae68-e931db1efc7b" providerId="ADAL" clId="{F8E0024A-79D7-4214-9EE9-F26C02B400BD}" dt="2022-05-22T09:34:06.938" v="3159" actId="1076"/>
          <ac:picMkLst>
            <pc:docMk/>
            <pc:sldMk cId="1340891514" sldId="338"/>
            <ac:picMk id="12" creationId="{154B12D3-3C7D-4662-AF8C-7DAEA6F07653}"/>
          </ac:picMkLst>
        </pc:picChg>
        <pc:cxnChg chg="add mod">
          <ac:chgData name="Dissanayake D.M.I.M it19069432" userId="e5e4e950-1014-4016-ae68-e931db1efc7b" providerId="ADAL" clId="{F8E0024A-79D7-4214-9EE9-F26C02B400BD}" dt="2022-05-22T09:33:53.643" v="3156" actId="14100"/>
          <ac:cxnSpMkLst>
            <pc:docMk/>
            <pc:sldMk cId="1340891514" sldId="338"/>
            <ac:cxnSpMk id="10" creationId="{7F318049-039D-EBD6-259E-7641841F6E79}"/>
          </ac:cxnSpMkLst>
        </pc:cxnChg>
        <pc:cxnChg chg="add mod">
          <ac:chgData name="Dissanayake D.M.I.M it19069432" userId="e5e4e950-1014-4016-ae68-e931db1efc7b" providerId="ADAL" clId="{F8E0024A-79D7-4214-9EE9-F26C02B400BD}" dt="2022-05-22T09:33:48.094" v="3155" actId="14100"/>
          <ac:cxnSpMkLst>
            <pc:docMk/>
            <pc:sldMk cId="1340891514" sldId="338"/>
            <ac:cxnSpMk id="11" creationId="{360806C3-CEA5-403E-4354-21F2FA49A4C0}"/>
          </ac:cxnSpMkLst>
        </pc:cxnChg>
        <pc:cxnChg chg="mod">
          <ac:chgData name="Dissanayake D.M.I.M it19069432" userId="e5e4e950-1014-4016-ae68-e931db1efc7b" providerId="ADAL" clId="{F8E0024A-79D7-4214-9EE9-F26C02B400BD}" dt="2022-05-22T09:34:12.260" v="3160" actId="14100"/>
          <ac:cxnSpMkLst>
            <pc:docMk/>
            <pc:sldMk cId="1340891514" sldId="338"/>
            <ac:cxnSpMk id="13" creationId="{D78F9C69-FC2A-4C71-80C1-427E916DF1FC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4277280656" sldId="342"/>
        </pc:sldMkLst>
      </pc:sldChg>
      <pc:sldChg chg="modSp add del mod">
        <pc:chgData name="Dissanayake D.M.I.M it19069432" userId="e5e4e950-1014-4016-ae68-e931db1efc7b" providerId="ADAL" clId="{F8E0024A-79D7-4214-9EE9-F26C02B400BD}" dt="2022-05-23T19:50:32.385" v="11632" actId="47"/>
        <pc:sldMkLst>
          <pc:docMk/>
          <pc:sldMk cId="154129309" sldId="343"/>
        </pc:sldMkLst>
        <pc:spChg chg="mod">
          <ac:chgData name="Dissanayake D.M.I.M it19069432" userId="e5e4e950-1014-4016-ae68-e931db1efc7b" providerId="ADAL" clId="{F8E0024A-79D7-4214-9EE9-F26C02B400BD}" dt="2022-05-23T18:17:06.792" v="11393" actId="2711"/>
          <ac:spMkLst>
            <pc:docMk/>
            <pc:sldMk cId="154129309" sldId="343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7:13.619" v="11396" actId="404"/>
          <ac:spMkLst>
            <pc:docMk/>
            <pc:sldMk cId="154129309" sldId="343"/>
            <ac:spMk id="6" creationId="{EF2C4741-1620-444D-B1EE-132C9B35934E}"/>
          </ac:spMkLst>
        </pc:spChg>
        <pc:spChg chg="mod">
          <ac:chgData name="Dissanayake D.M.I.M it19069432" userId="e5e4e950-1014-4016-ae68-e931db1efc7b" providerId="ADAL" clId="{F8E0024A-79D7-4214-9EE9-F26C02B400BD}" dt="2022-05-23T18:17:13.619" v="11396" actId="404"/>
          <ac:spMkLst>
            <pc:docMk/>
            <pc:sldMk cId="154129309" sldId="343"/>
            <ac:spMk id="8" creationId="{D792B3E0-2AFB-47EB-A3AA-536817874DBA}"/>
          </ac:spMkLst>
        </pc:spChg>
        <pc:spChg chg="mod">
          <ac:chgData name="Dissanayake D.M.I.M it19069432" userId="e5e4e950-1014-4016-ae68-e931db1efc7b" providerId="ADAL" clId="{F8E0024A-79D7-4214-9EE9-F26C02B400BD}" dt="2022-05-23T18:17:13.619" v="11396" actId="404"/>
          <ac:spMkLst>
            <pc:docMk/>
            <pc:sldMk cId="154129309" sldId="343"/>
            <ac:spMk id="9" creationId="{6B61BC93-61FB-4C93-A66A-AC527063AEEB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860506983" sldId="347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6T03:40:41.979" v="12565" actId="27636"/>
        <pc:sldMkLst>
          <pc:docMk/>
          <pc:sldMk cId="679630854" sldId="348"/>
        </pc:sldMkLst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" creationId="{F6AD0D86-012B-079D-D820-386A18C2A561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4" creationId="{627B4AB9-9C27-A319-A9BE-F961A0D4F2DB}"/>
          </ac:spMkLst>
        </pc:spChg>
        <pc:spChg chg="mod">
          <ac:chgData name="Dissanayake D.M.I.M it19069432" userId="e5e4e950-1014-4016-ae68-e931db1efc7b" providerId="ADAL" clId="{F8E0024A-79D7-4214-9EE9-F26C02B400BD}" dt="2022-05-26T03:40:41.979" v="12565" actId="27636"/>
          <ac:spMkLst>
            <pc:docMk/>
            <pc:sldMk cId="679630854" sldId="348"/>
            <ac:spMk id="5" creationId="{614B3B4A-41E3-4B99-A856-54ACF5CCFFE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" creationId="{D9874E27-4862-A0E8-91FF-A554D0F0AEF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" creationId="{4C56C20C-3746-4A52-8A7B-81C7989682F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8" creationId="{C63132E7-9B8A-9E26-F2DF-1D7417894FA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3" creationId="{FFBDD2E4-A6C9-42C2-A98D-B787E37E3336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4" creationId="{FA56E8C6-9236-4A37-B719-842105DC1E6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5" creationId="{AD0B9E4C-8FE7-4567-9A51-AE5E38B88FB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6" creationId="{FA268A8C-6FDB-49B8-8BEE-128841F99D1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7" creationId="{25326CE6-2EB5-4AB9-9EA8-C7483D0C81E3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8" creationId="{A7C7E954-3AAB-40D7-80E3-F781069F2516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19" creationId="{AC7B677A-3C73-45C6-A59E-1C7ABF80962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0" creationId="{E7041167-48DC-4497-8B1D-DF65D9A35051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1" creationId="{E6CE7A6A-AD0B-4F1A-826F-763237F9C0BE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2" creationId="{342F3DCB-E61D-412A-9710-D3F1497EF2EC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3" creationId="{E738C889-5CB0-4420-A159-A6A72A0A9749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5" creationId="{A104F371-E157-42E1-A026-91EAB5680ED1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6" creationId="{E2AAD66F-5527-4C29-B166-E40B7C1D83E3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7" creationId="{0C969B8B-BBC1-4808-A7ED-425A42D7E4AD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8" creationId="{8E9F27E1-AF67-49C6-BE83-F8DB42500CA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29" creationId="{D0BFE673-A194-417E-9822-70585554BFE5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0" creationId="{438E6AD4-1A27-4A97-81CC-2EEB4AD59681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1" creationId="{BC49794F-CDE3-4865-9B39-335884930BBC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2" creationId="{93E998D0-2359-48A2-B33A-7D7B2467F8B8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3" creationId="{5320EB76-42D7-4496-9F47-344F42A1F98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4" creationId="{E0AFE110-188D-43DC-A82B-5B516D5AD94C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5" creationId="{46019176-2057-4EAF-A3D2-73466669256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6" creationId="{B6ADCD22-9220-4377-AA1D-C5AE0D357B67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37" creationId="{EF270848-1A03-447A-A6E7-D12AF1F13BDD}"/>
          </ac:spMkLst>
        </pc:spChg>
        <pc:spChg chg="del mod">
          <ac:chgData name="Dissanayake D.M.I.M it19069432" userId="e5e4e950-1014-4016-ae68-e931db1efc7b" providerId="ADAL" clId="{F8E0024A-79D7-4214-9EE9-F26C02B400BD}" dt="2022-05-23T17:29:37.437" v="10819" actId="478"/>
          <ac:spMkLst>
            <pc:docMk/>
            <pc:sldMk cId="679630854" sldId="348"/>
            <ac:spMk id="39" creationId="{4EE5E459-05F6-18DA-8C61-756568C778C1}"/>
          </ac:spMkLst>
        </pc:spChg>
        <pc:spChg chg="del mod">
          <ac:chgData name="Dissanayake D.M.I.M it19069432" userId="e5e4e950-1014-4016-ae68-e931db1efc7b" providerId="ADAL" clId="{F8E0024A-79D7-4214-9EE9-F26C02B400BD}" dt="2022-05-23T17:29:37.437" v="10819" actId="478"/>
          <ac:spMkLst>
            <pc:docMk/>
            <pc:sldMk cId="679630854" sldId="348"/>
            <ac:spMk id="40" creationId="{5417D430-6876-3457-C52D-E704A47345FA}"/>
          </ac:spMkLst>
        </pc:spChg>
        <pc:spChg chg="del mod">
          <ac:chgData name="Dissanayake D.M.I.M it19069432" userId="e5e4e950-1014-4016-ae68-e931db1efc7b" providerId="ADAL" clId="{F8E0024A-79D7-4214-9EE9-F26C02B400BD}" dt="2022-05-23T17:29:37.437" v="10819" actId="478"/>
          <ac:spMkLst>
            <pc:docMk/>
            <pc:sldMk cId="679630854" sldId="348"/>
            <ac:spMk id="41" creationId="{A5A367CD-1040-3ED3-3765-8ED669C7CFB7}"/>
          </ac:spMkLst>
        </pc:spChg>
        <pc:spChg chg="del mod">
          <ac:chgData name="Dissanayake D.M.I.M it19069432" userId="e5e4e950-1014-4016-ae68-e931db1efc7b" providerId="ADAL" clId="{F8E0024A-79D7-4214-9EE9-F26C02B400BD}" dt="2022-05-23T17:29:34.632" v="10818" actId="478"/>
          <ac:spMkLst>
            <pc:docMk/>
            <pc:sldMk cId="679630854" sldId="348"/>
            <ac:spMk id="42" creationId="{8EDAE6D8-0EF5-0803-E698-5B431A7C45B0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43" creationId="{9E851E54-051A-4CD1-AF1A-C8B6590A09D4}"/>
          </ac:spMkLst>
        </pc:spChg>
        <pc:spChg chg="del mod">
          <ac:chgData name="Dissanayake D.M.I.M it19069432" userId="e5e4e950-1014-4016-ae68-e931db1efc7b" providerId="ADAL" clId="{F8E0024A-79D7-4214-9EE9-F26C02B400BD}" dt="2022-05-23T17:29:37.437" v="10819" actId="478"/>
          <ac:spMkLst>
            <pc:docMk/>
            <pc:sldMk cId="679630854" sldId="348"/>
            <ac:spMk id="44" creationId="{890B3FBC-5949-4B31-A8D4-BAB1D9757236}"/>
          </ac:spMkLst>
        </pc:spChg>
        <pc:spChg chg="del mod">
          <ac:chgData name="Dissanayake D.M.I.M it19069432" userId="e5e4e950-1014-4016-ae68-e931db1efc7b" providerId="ADAL" clId="{F8E0024A-79D7-4214-9EE9-F26C02B400BD}" dt="2022-05-23T17:29:37.437" v="10819" actId="478"/>
          <ac:spMkLst>
            <pc:docMk/>
            <pc:sldMk cId="679630854" sldId="348"/>
            <ac:spMk id="45" creationId="{C7519061-43C9-9BD1-8428-E05E48780978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46" creationId="{9FEEA56A-0310-4A4D-B2C6-2BD70431F104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47" creationId="{967B2CDB-A897-4EC0-9387-127053A9EF3C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49" creationId="{8A2CC11C-60BE-12A4-833F-1984DCD8540E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0" creationId="{9E68F54F-B3EC-B7C5-3391-6D2A54950379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1" creationId="{24BB533C-3420-4E2C-949F-590760C67F95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2" creationId="{68425038-5C47-4C46-BB24-3E05D06C5677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3" creationId="{B25C7D9D-4BB1-427D-ACE4-986BFBD5B5C6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4" creationId="{15386F6B-4693-4753-934A-030745D18A5E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5" creationId="{C10C0CAC-509F-4608-8064-C8BF28C92DD9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6" creationId="{73DEA7DA-0EEF-4A2B-A6A8-AA6380AB5A8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7" creationId="{0603C095-D927-44A0-AD3F-B81A060D7D02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8" creationId="{FFE21219-A1D1-7E8C-6282-822D6093B3C3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59" creationId="{55D0489A-A6DC-90D9-35EE-758E7F8B179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0" creationId="{347EE231-8620-FF71-99B7-4BB9B1DD76C0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1" creationId="{4396C995-F23A-6764-8A92-00DB8389615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2" creationId="{97D3D746-4876-0398-BC17-A6DF222B20E3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3" creationId="{42F45864-A880-8416-E6AD-FA00953B07D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4" creationId="{B1BAE2C7-F3D0-C302-9643-045A84993398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69" creationId="{8640B6B5-AE16-CAF5-D326-09CA9863A9EB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0" creationId="{90875C05-21D8-97F7-2F45-17B8FBD5146A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1" creationId="{7919B1AB-EDE5-20B1-C67F-210C1EDD3ACF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2" creationId="{BD27D715-2982-63AE-71EB-7133D399E9F8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3" creationId="{0BC9B92F-0A6B-98C1-BBF8-5CAFDBB6874E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4" creationId="{3FBC8283-3D85-8FD9-7449-1FE7A1E4C1BB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5" creationId="{9A004815-3689-C1C4-D999-B36D1EA5D527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6" creationId="{4B01BACD-3620-5C5D-8472-F9D900F00304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7" creationId="{B1C76330-97F3-7FD0-CB86-FF1934BA8C13}"/>
          </ac:spMkLst>
        </pc:spChg>
        <pc:spChg chg="mod">
          <ac:chgData name="Dissanayake D.M.I.M it19069432" userId="e5e4e950-1014-4016-ae68-e931db1efc7b" providerId="ADAL" clId="{F8E0024A-79D7-4214-9EE9-F26C02B400BD}" dt="2022-05-23T17:29:03.207" v="10816" actId="2711"/>
          <ac:spMkLst>
            <pc:docMk/>
            <pc:sldMk cId="679630854" sldId="348"/>
            <ac:spMk id="78" creationId="{85D085C9-EBED-4418-C17E-D3CF39451901}"/>
          </ac:spMkLst>
        </pc:spChg>
        <pc:spChg chg="mod">
          <ac:chgData name="Dissanayake D.M.I.M it19069432" userId="e5e4e950-1014-4016-ae68-e931db1efc7b" providerId="ADAL" clId="{F8E0024A-79D7-4214-9EE9-F26C02B400BD}" dt="2022-05-23T17:29:38.267" v="10820"/>
          <ac:spMkLst>
            <pc:docMk/>
            <pc:sldMk cId="679630854" sldId="348"/>
            <ac:spMk id="79" creationId="{A0A125A0-A69B-FD1A-6870-ED763D5BEE6B}"/>
          </ac:spMkLst>
        </pc:spChg>
        <pc:spChg chg="mod">
          <ac:chgData name="Dissanayake D.M.I.M it19069432" userId="e5e4e950-1014-4016-ae68-e931db1efc7b" providerId="ADAL" clId="{F8E0024A-79D7-4214-9EE9-F26C02B400BD}" dt="2022-05-23T17:29:38.267" v="10820"/>
          <ac:spMkLst>
            <pc:docMk/>
            <pc:sldMk cId="679630854" sldId="348"/>
            <ac:spMk id="80" creationId="{0BD9CBED-7963-6D43-DFA3-6D49D28F78D6}"/>
          </ac:spMkLst>
        </pc:spChg>
        <pc:spChg chg="mod">
          <ac:chgData name="Dissanayake D.M.I.M it19069432" userId="e5e4e950-1014-4016-ae68-e931db1efc7b" providerId="ADAL" clId="{F8E0024A-79D7-4214-9EE9-F26C02B400BD}" dt="2022-05-23T17:29:38.267" v="10820"/>
          <ac:spMkLst>
            <pc:docMk/>
            <pc:sldMk cId="679630854" sldId="348"/>
            <ac:spMk id="81" creationId="{DE1F97DB-19AD-E47A-91B0-F7B098D9C051}"/>
          </ac:spMkLst>
        </pc:spChg>
        <pc:spChg chg="mod">
          <ac:chgData name="Dissanayake D.M.I.M it19069432" userId="e5e4e950-1014-4016-ae68-e931db1efc7b" providerId="ADAL" clId="{F8E0024A-79D7-4214-9EE9-F26C02B400BD}" dt="2022-05-23T17:29:56.743" v="10831" actId="20577"/>
          <ac:spMkLst>
            <pc:docMk/>
            <pc:sldMk cId="679630854" sldId="348"/>
            <ac:spMk id="82" creationId="{2F25DF63-6E19-52F9-D77B-11C254A7B4DA}"/>
          </ac:spMkLst>
        </pc:spChg>
        <pc:spChg chg="mod">
          <ac:chgData name="Dissanayake D.M.I.M it19069432" userId="e5e4e950-1014-4016-ae68-e931db1efc7b" providerId="ADAL" clId="{F8E0024A-79D7-4214-9EE9-F26C02B400BD}" dt="2022-05-23T17:29:44.894" v="10822" actId="20577"/>
          <ac:spMkLst>
            <pc:docMk/>
            <pc:sldMk cId="679630854" sldId="348"/>
            <ac:spMk id="83" creationId="{46F4B388-CC7F-D938-B377-5846A25E56A2}"/>
          </ac:spMkLst>
        </pc:spChg>
        <pc:spChg chg="mod">
          <ac:chgData name="Dissanayake D.M.I.M it19069432" userId="e5e4e950-1014-4016-ae68-e931db1efc7b" providerId="ADAL" clId="{F8E0024A-79D7-4214-9EE9-F26C02B400BD}" dt="2022-05-23T17:29:48.350" v="10826" actId="20577"/>
          <ac:spMkLst>
            <pc:docMk/>
            <pc:sldMk cId="679630854" sldId="348"/>
            <ac:spMk id="84" creationId="{A27734A2-90E1-4836-BF79-AA32B1B2FEF6}"/>
          </ac:spMkLst>
        </pc:spChg>
        <pc:grpChg chg="add mod">
          <ac:chgData name="Dissanayake D.M.I.M it19069432" userId="e5e4e950-1014-4016-ae68-e931db1efc7b" providerId="ADAL" clId="{F8E0024A-79D7-4214-9EE9-F26C02B400BD}" dt="2022-05-23T17:29:38.267" v="10820"/>
          <ac:grpSpMkLst>
            <pc:docMk/>
            <pc:sldMk cId="679630854" sldId="348"/>
            <ac:grpSpMk id="68" creationId="{68F4E9E7-B02E-B16B-D79C-6D12374DE375}"/>
          </ac:grpSpMkLst>
        </pc:gr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365428541" sldId="351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2T09:37:31.690" v="3168"/>
        <pc:sldMkLst>
          <pc:docMk/>
          <pc:sldMk cId="3051549994" sldId="353"/>
        </pc:sldMkLst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2" creationId="{400FFCB7-EC63-495B-9ED3-9E3A0892BB67}"/>
          </ac:spMkLst>
        </pc:spChg>
        <pc:spChg chg="add del mod">
          <ac:chgData name="Dissanayake D.M.I.M it19069432" userId="e5e4e950-1014-4016-ae68-e931db1efc7b" providerId="ADAL" clId="{F8E0024A-79D7-4214-9EE9-F26C02B400BD}" dt="2022-05-22T09:37:31.007" v="3167" actId="478"/>
          <ac:spMkLst>
            <pc:docMk/>
            <pc:sldMk cId="3051549994" sldId="353"/>
            <ac:spMk id="4" creationId="{46374192-5144-C458-62AD-14B340FF99F7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5" creationId="{6B570B3C-E4EB-45F6-B7E7-C2DE3328700A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6" creationId="{C786C40A-5772-4BA5-9676-1ECF501B9B0B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7" creationId="{37B28E07-736A-481B-9259-C32EA324AE77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10" creationId="{ECA6169F-6788-4A1F-B733-D92E559F7B31}"/>
          </ac:spMkLst>
        </pc:spChg>
        <pc:spChg chg="add del mod">
          <ac:chgData name="Dissanayake D.M.I.M it19069432" userId="e5e4e950-1014-4016-ae68-e931db1efc7b" providerId="ADAL" clId="{F8E0024A-79D7-4214-9EE9-F26C02B400BD}" dt="2022-05-22T09:37:31.007" v="3167" actId="478"/>
          <ac:spMkLst>
            <pc:docMk/>
            <pc:sldMk cId="3051549994" sldId="353"/>
            <ac:spMk id="11" creationId="{C69310F1-12A0-89B3-5EE4-677CAC6F648A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12" creationId="{75D4BA2E-4C36-4EB2-901C-1EC1FE2298A0}"/>
          </ac:spMkLst>
        </pc:spChg>
        <pc:spChg chg="del">
          <ac:chgData name="Dissanayake D.M.I.M it19069432" userId="e5e4e950-1014-4016-ae68-e931db1efc7b" providerId="ADAL" clId="{F8E0024A-79D7-4214-9EE9-F26C02B400BD}" dt="2022-05-22T09:37:15.810" v="3162" actId="478"/>
          <ac:spMkLst>
            <pc:docMk/>
            <pc:sldMk cId="3051549994" sldId="353"/>
            <ac:spMk id="13" creationId="{BF6CDE1B-8438-45C9-B81D-1107A8D9163F}"/>
          </ac:spMkLst>
        </pc:spChg>
        <pc:spChg chg="mod">
          <ac:chgData name="Dissanayake D.M.I.M it19069432" userId="e5e4e950-1014-4016-ae68-e931db1efc7b" providerId="ADAL" clId="{F8E0024A-79D7-4214-9EE9-F26C02B400BD}" dt="2022-05-22T09:37:16.130" v="3163"/>
          <ac:spMkLst>
            <pc:docMk/>
            <pc:sldMk cId="3051549994" sldId="353"/>
            <ac:spMk id="15" creationId="{26AF61AF-8D5B-F877-95EB-864D36548F8D}"/>
          </ac:spMkLst>
        </pc:spChg>
        <pc:spChg chg="mod">
          <ac:chgData name="Dissanayake D.M.I.M it19069432" userId="e5e4e950-1014-4016-ae68-e931db1efc7b" providerId="ADAL" clId="{F8E0024A-79D7-4214-9EE9-F26C02B400BD}" dt="2022-05-22T09:37:16.130" v="3163"/>
          <ac:spMkLst>
            <pc:docMk/>
            <pc:sldMk cId="3051549994" sldId="353"/>
            <ac:spMk id="16" creationId="{906CDDF1-9D76-48B8-4022-CC03F1411F84}"/>
          </ac:spMkLst>
        </pc:spChg>
        <pc:spChg chg="mod">
          <ac:chgData name="Dissanayake D.M.I.M it19069432" userId="e5e4e950-1014-4016-ae68-e931db1efc7b" providerId="ADAL" clId="{F8E0024A-79D7-4214-9EE9-F26C02B400BD}" dt="2022-05-22T09:37:16.130" v="3163"/>
          <ac:spMkLst>
            <pc:docMk/>
            <pc:sldMk cId="3051549994" sldId="353"/>
            <ac:spMk id="18" creationId="{C5B7BF11-E55F-6BA6-EAA2-0ABBAA9E6B71}"/>
          </ac:spMkLst>
        </pc:spChg>
        <pc:spChg chg="mod">
          <ac:chgData name="Dissanayake D.M.I.M it19069432" userId="e5e4e950-1014-4016-ae68-e931db1efc7b" providerId="ADAL" clId="{F8E0024A-79D7-4214-9EE9-F26C02B400BD}" dt="2022-05-22T09:37:16.130" v="3163"/>
          <ac:spMkLst>
            <pc:docMk/>
            <pc:sldMk cId="3051549994" sldId="353"/>
            <ac:spMk id="19" creationId="{04D5E28D-5E54-C3B2-D12E-AD6A92DEC07A}"/>
          </ac:spMkLst>
        </pc:spChg>
        <pc:spChg chg="add mod">
          <ac:chgData name="Dissanayake D.M.I.M it19069432" userId="e5e4e950-1014-4016-ae68-e931db1efc7b" providerId="ADAL" clId="{F8E0024A-79D7-4214-9EE9-F26C02B400BD}" dt="2022-05-22T09:37:31.690" v="3168"/>
          <ac:spMkLst>
            <pc:docMk/>
            <pc:sldMk cId="3051549994" sldId="353"/>
            <ac:spMk id="20" creationId="{FAECA0E4-FAE7-4CC0-706A-C22A21CEB752}"/>
          </ac:spMkLst>
        </pc:spChg>
        <pc:spChg chg="mod">
          <ac:chgData name="Dissanayake D.M.I.M it19069432" userId="e5e4e950-1014-4016-ae68-e931db1efc7b" providerId="ADAL" clId="{F8E0024A-79D7-4214-9EE9-F26C02B400BD}" dt="2022-05-22T09:37:31.690" v="3168"/>
          <ac:spMkLst>
            <pc:docMk/>
            <pc:sldMk cId="3051549994" sldId="353"/>
            <ac:spMk id="22" creationId="{A405A5B4-9CAC-3207-9B58-CF9DE7C92512}"/>
          </ac:spMkLst>
        </pc:spChg>
        <pc:spChg chg="mod">
          <ac:chgData name="Dissanayake D.M.I.M it19069432" userId="e5e4e950-1014-4016-ae68-e931db1efc7b" providerId="ADAL" clId="{F8E0024A-79D7-4214-9EE9-F26C02B400BD}" dt="2022-05-22T09:37:31.690" v="3168"/>
          <ac:spMkLst>
            <pc:docMk/>
            <pc:sldMk cId="3051549994" sldId="353"/>
            <ac:spMk id="23" creationId="{AB498C10-AA4C-9EDF-3B54-DE1B4F129339}"/>
          </ac:spMkLst>
        </pc:spChg>
        <pc:spChg chg="mod">
          <ac:chgData name="Dissanayake D.M.I.M it19069432" userId="e5e4e950-1014-4016-ae68-e931db1efc7b" providerId="ADAL" clId="{F8E0024A-79D7-4214-9EE9-F26C02B400BD}" dt="2022-05-22T09:37:31.690" v="3168"/>
          <ac:spMkLst>
            <pc:docMk/>
            <pc:sldMk cId="3051549994" sldId="353"/>
            <ac:spMk id="25" creationId="{B8CB4357-9098-844A-D22F-4CFA19892160}"/>
          </ac:spMkLst>
        </pc:spChg>
        <pc:spChg chg="mod">
          <ac:chgData name="Dissanayake D.M.I.M it19069432" userId="e5e4e950-1014-4016-ae68-e931db1efc7b" providerId="ADAL" clId="{F8E0024A-79D7-4214-9EE9-F26C02B400BD}" dt="2022-05-22T09:37:31.690" v="3168"/>
          <ac:spMkLst>
            <pc:docMk/>
            <pc:sldMk cId="3051549994" sldId="353"/>
            <ac:spMk id="26" creationId="{EFB3D2C0-7030-849F-FC36-63CD116A6B8B}"/>
          </ac:spMkLst>
        </pc:spChg>
        <pc:grpChg chg="add del mod">
          <ac:chgData name="Dissanayake D.M.I.M it19069432" userId="e5e4e950-1014-4016-ae68-e931db1efc7b" providerId="ADAL" clId="{F8E0024A-79D7-4214-9EE9-F26C02B400BD}" dt="2022-05-22T09:37:31.007" v="3167" actId="478"/>
          <ac:grpSpMkLst>
            <pc:docMk/>
            <pc:sldMk cId="3051549994" sldId="353"/>
            <ac:grpSpMk id="14" creationId="{3FA7BB12-8513-76C9-5B0C-DFFEC0ABB115}"/>
          </ac:grpSpMkLst>
        </pc:grpChg>
        <pc:grpChg chg="add del mod">
          <ac:chgData name="Dissanayake D.M.I.M it19069432" userId="e5e4e950-1014-4016-ae68-e931db1efc7b" providerId="ADAL" clId="{F8E0024A-79D7-4214-9EE9-F26C02B400BD}" dt="2022-05-22T09:37:31.007" v="3167" actId="478"/>
          <ac:grpSpMkLst>
            <pc:docMk/>
            <pc:sldMk cId="3051549994" sldId="353"/>
            <ac:grpSpMk id="17" creationId="{990CEAA7-6D53-8553-F655-7EA5CE02F48A}"/>
          </ac:grpSpMkLst>
        </pc:grpChg>
        <pc:grpChg chg="add mod">
          <ac:chgData name="Dissanayake D.M.I.M it19069432" userId="e5e4e950-1014-4016-ae68-e931db1efc7b" providerId="ADAL" clId="{F8E0024A-79D7-4214-9EE9-F26C02B400BD}" dt="2022-05-22T09:37:31.690" v="3168"/>
          <ac:grpSpMkLst>
            <pc:docMk/>
            <pc:sldMk cId="3051549994" sldId="353"/>
            <ac:grpSpMk id="21" creationId="{CC4F3BB1-DCA6-96D1-F463-59D4E88A7EC2}"/>
          </ac:grpSpMkLst>
        </pc:grpChg>
        <pc:grpChg chg="add mod">
          <ac:chgData name="Dissanayake D.M.I.M it19069432" userId="e5e4e950-1014-4016-ae68-e931db1efc7b" providerId="ADAL" clId="{F8E0024A-79D7-4214-9EE9-F26C02B400BD}" dt="2022-05-22T09:37:31.690" v="3168"/>
          <ac:grpSpMkLst>
            <pc:docMk/>
            <pc:sldMk cId="3051549994" sldId="353"/>
            <ac:grpSpMk id="24" creationId="{BF219D6A-F5AB-C804-356A-1D31638ED9F6}"/>
          </ac:grpSpMkLst>
        </pc:grpChg>
      </pc:sldChg>
      <pc:sldChg chg="modSp add del mod">
        <pc:chgData name="Dissanayake D.M.I.M it19069432" userId="e5e4e950-1014-4016-ae68-e931db1efc7b" providerId="ADAL" clId="{F8E0024A-79D7-4214-9EE9-F26C02B400BD}" dt="2022-05-26T03:40:41.953" v="12562" actId="27636"/>
        <pc:sldMkLst>
          <pc:docMk/>
          <pc:sldMk cId="2805459975" sldId="354"/>
        </pc:sldMkLst>
        <pc:spChg chg="mod">
          <ac:chgData name="Dissanayake D.M.I.M it19069432" userId="e5e4e950-1014-4016-ae68-e931db1efc7b" providerId="ADAL" clId="{F8E0024A-79D7-4214-9EE9-F26C02B400BD}" dt="2022-05-26T03:40:41.953" v="12562" actId="27636"/>
          <ac:spMkLst>
            <pc:docMk/>
            <pc:sldMk cId="2805459975" sldId="354"/>
            <ac:spMk id="3" creationId="{7EBE3555-8168-4DEE-B3B9-3186A75E168A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073087918" sldId="355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831446368" sldId="356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527799413" sldId="358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4T09:05:48.493" v="12028" actId="1035"/>
        <pc:sldMkLst>
          <pc:docMk/>
          <pc:sldMk cId="3180986818" sldId="362"/>
        </pc:sldMkLst>
        <pc:spChg chg="mod">
          <ac:chgData name="Dissanayake D.M.I.M it19069432" userId="e5e4e950-1014-4016-ae68-e931db1efc7b" providerId="ADAL" clId="{F8E0024A-79D7-4214-9EE9-F26C02B400BD}" dt="2022-05-23T18:20:49.559" v="11423" actId="2711"/>
          <ac:spMkLst>
            <pc:docMk/>
            <pc:sldMk cId="3180986818" sldId="362"/>
            <ac:spMk id="2" creationId="{400FFCB7-EC63-495B-9ED3-9E3A0892BB67}"/>
          </ac:spMkLst>
        </pc:spChg>
        <pc:spChg chg="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7" creationId="{3375F492-478F-42AB-862A-CA290A79546A}"/>
          </ac:spMkLst>
        </pc:spChg>
        <pc:spChg chg="add del 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8" creationId="{03B23C89-77EC-4F3B-9840-48D6FAE178AE}"/>
          </ac:spMkLst>
        </pc:spChg>
        <pc:spChg chg="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9" creationId="{6A0180F4-01C1-4D59-8686-1BBC4671745A}"/>
          </ac:spMkLst>
        </pc:spChg>
        <pc:spChg chg="del mod">
          <ac:chgData name="Dissanayake D.M.I.M it19069432" userId="e5e4e950-1014-4016-ae68-e931db1efc7b" providerId="ADAL" clId="{F8E0024A-79D7-4214-9EE9-F26C02B400BD}" dt="2022-05-24T09:04:34.919" v="11916" actId="478"/>
          <ac:spMkLst>
            <pc:docMk/>
            <pc:sldMk cId="3180986818" sldId="362"/>
            <ac:spMk id="10" creationId="{090A3DCA-4748-496B-BFA6-2C9075292FB4}"/>
          </ac:spMkLst>
        </pc:spChg>
        <pc:spChg chg="del mod">
          <ac:chgData name="Dissanayake D.M.I.M it19069432" userId="e5e4e950-1014-4016-ae68-e931db1efc7b" providerId="ADAL" clId="{F8E0024A-79D7-4214-9EE9-F26C02B400BD}" dt="2022-05-24T09:05:38.175" v="11998" actId="478"/>
          <ac:spMkLst>
            <pc:docMk/>
            <pc:sldMk cId="3180986818" sldId="362"/>
            <ac:spMk id="11" creationId="{7A50E159-67FA-463A-AC52-1B7DFB009EA4}"/>
          </ac:spMkLst>
        </pc:spChg>
        <pc:spChg chg="del mod">
          <ac:chgData name="Dissanayake D.M.I.M it19069432" userId="e5e4e950-1014-4016-ae68-e931db1efc7b" providerId="ADAL" clId="{F8E0024A-79D7-4214-9EE9-F26C02B400BD}" dt="2022-05-24T09:05:38.175" v="11998" actId="478"/>
          <ac:spMkLst>
            <pc:docMk/>
            <pc:sldMk cId="3180986818" sldId="362"/>
            <ac:spMk id="12" creationId="{B67BB2C9-2F56-4256-B7DA-728CD892A427}"/>
          </ac:spMkLst>
        </pc:spChg>
        <pc:spChg chg="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13" creationId="{5D2E1520-ADE1-48DD-845F-C52A08401D11}"/>
          </ac:spMkLst>
        </pc:spChg>
        <pc:spChg chg="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14" creationId="{0DDAF17A-B9BE-4055-BF48-494F261B8317}"/>
          </ac:spMkLst>
        </pc:spChg>
        <pc:spChg chg="mod">
          <ac:chgData name="Dissanayake D.M.I.M it19069432" userId="e5e4e950-1014-4016-ae68-e931db1efc7b" providerId="ADAL" clId="{F8E0024A-79D7-4214-9EE9-F26C02B400BD}" dt="2022-05-24T09:05:48.493" v="12028" actId="1035"/>
          <ac:spMkLst>
            <pc:docMk/>
            <pc:sldMk cId="3180986818" sldId="362"/>
            <ac:spMk id="15" creationId="{EBDD7F58-9C51-4081-AB0C-0F40E44939C8}"/>
          </ac:spMkLst>
        </pc:spChg>
        <pc:spChg chg="del mod">
          <ac:chgData name="Dissanayake D.M.I.M it19069432" userId="e5e4e950-1014-4016-ae68-e931db1efc7b" providerId="ADAL" clId="{F8E0024A-79D7-4214-9EE9-F26C02B400BD}" dt="2022-05-24T09:05:38.175" v="11998" actId="478"/>
          <ac:spMkLst>
            <pc:docMk/>
            <pc:sldMk cId="3180986818" sldId="362"/>
            <ac:spMk id="17" creationId="{D8AF3392-1E46-4204-B1A2-0A962F969515}"/>
          </ac:spMkLst>
        </pc:spChg>
        <pc:spChg chg="del mod">
          <ac:chgData name="Dissanayake D.M.I.M it19069432" userId="e5e4e950-1014-4016-ae68-e931db1efc7b" providerId="ADAL" clId="{F8E0024A-79D7-4214-9EE9-F26C02B400BD}" dt="2022-05-24T09:05:38.175" v="11998" actId="478"/>
          <ac:spMkLst>
            <pc:docMk/>
            <pc:sldMk cId="3180986818" sldId="362"/>
            <ac:spMk id="18" creationId="{86592F13-DB1D-46FF-BD16-E91C569578D1}"/>
          </ac:spMkLst>
        </pc:spChg>
        <pc:spChg chg="del mod">
          <ac:chgData name="Dissanayake D.M.I.M it19069432" userId="e5e4e950-1014-4016-ae68-e931db1efc7b" providerId="ADAL" clId="{F8E0024A-79D7-4214-9EE9-F26C02B400BD}" dt="2022-05-24T09:05:38.175" v="11998" actId="478"/>
          <ac:spMkLst>
            <pc:docMk/>
            <pc:sldMk cId="3180986818" sldId="362"/>
            <ac:spMk id="19" creationId="{6C201C64-500E-40FC-A636-514F0718D7AA}"/>
          </ac:spMkLst>
        </pc:spChg>
      </pc:sldChg>
      <pc:sldChg chg="addSp delSp modSp del mod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1141126909" sldId="364"/>
        </pc:sldMkLst>
        <pc:spChg chg="add del mod">
          <ac:chgData name="Dissanayake D.M.I.M it19069432" userId="e5e4e950-1014-4016-ae68-e931db1efc7b" providerId="ADAL" clId="{F8E0024A-79D7-4214-9EE9-F26C02B400BD}" dt="2022-05-21T04:51:31.705" v="174" actId="1038"/>
          <ac:spMkLst>
            <pc:docMk/>
            <pc:sldMk cId="1141126909" sldId="364"/>
            <ac:spMk id="2" creationId="{6AFF97E7-8EC7-F51E-50D7-6518022CFC5C}"/>
          </ac:spMkLst>
        </pc:spChg>
        <pc:spChg chg="add mod">
          <ac:chgData name="Dissanayake D.M.I.M it19069432" userId="e5e4e950-1014-4016-ae68-e931db1efc7b" providerId="ADAL" clId="{F8E0024A-79D7-4214-9EE9-F26C02B400BD}" dt="2022-05-21T04:51:43.230" v="177" actId="1035"/>
          <ac:spMkLst>
            <pc:docMk/>
            <pc:sldMk cId="1141126909" sldId="364"/>
            <ac:spMk id="5" creationId="{C10B10C8-7A35-3A59-31EF-8084CF67903F}"/>
          </ac:spMkLst>
        </pc:spChg>
        <pc:spChg chg="add del mod">
          <ac:chgData name="Dissanayake D.M.I.M it19069432" userId="e5e4e950-1014-4016-ae68-e931db1efc7b" providerId="ADAL" clId="{F8E0024A-79D7-4214-9EE9-F26C02B400BD}" dt="2022-05-21T04:52:01.085" v="182" actId="478"/>
          <ac:spMkLst>
            <pc:docMk/>
            <pc:sldMk cId="1141126909" sldId="364"/>
            <ac:spMk id="6" creationId="{A0BC6038-DE0B-C61C-82FB-EF440689AA05}"/>
          </ac:spMkLst>
        </pc:spChg>
        <pc:spChg chg="add mod">
          <ac:chgData name="Dissanayake D.M.I.M it19069432" userId="e5e4e950-1014-4016-ae68-e931db1efc7b" providerId="ADAL" clId="{F8E0024A-79D7-4214-9EE9-F26C02B400BD}" dt="2022-05-21T04:52:28.295" v="204" actId="14100"/>
          <ac:spMkLst>
            <pc:docMk/>
            <pc:sldMk cId="1141126909" sldId="364"/>
            <ac:spMk id="7" creationId="{BE36D115-6422-6276-0E1B-FB3F6CFF4503}"/>
          </ac:spMkLst>
        </pc:spChg>
        <pc:spChg chg="add mod">
          <ac:chgData name="Dissanayake D.M.I.M it19069432" userId="e5e4e950-1014-4016-ae68-e931db1efc7b" providerId="ADAL" clId="{F8E0024A-79D7-4214-9EE9-F26C02B400BD}" dt="2022-05-21T04:52:45.811" v="206" actId="14100"/>
          <ac:spMkLst>
            <pc:docMk/>
            <pc:sldMk cId="1141126909" sldId="364"/>
            <ac:spMk id="8" creationId="{B943E7EB-8533-FAB6-C548-1A1FE60CB766}"/>
          </ac:spMkLst>
        </pc:spChg>
        <pc:spChg chg="add mod">
          <ac:chgData name="Dissanayake D.M.I.M it19069432" userId="e5e4e950-1014-4016-ae68-e931db1efc7b" providerId="ADAL" clId="{F8E0024A-79D7-4214-9EE9-F26C02B400BD}" dt="2022-05-21T04:52:54.294" v="208" actId="1038"/>
          <ac:spMkLst>
            <pc:docMk/>
            <pc:sldMk cId="1141126909" sldId="364"/>
            <ac:spMk id="9" creationId="{42BE32C5-74CE-0DED-1F01-FEF4AEF46425}"/>
          </ac:spMkLst>
        </pc:spChg>
        <pc:spChg chg="add mod">
          <ac:chgData name="Dissanayake D.M.I.M it19069432" userId="e5e4e950-1014-4016-ae68-e931db1efc7b" providerId="ADAL" clId="{F8E0024A-79D7-4214-9EE9-F26C02B400BD}" dt="2022-05-21T04:50:02.515" v="148" actId="1036"/>
          <ac:spMkLst>
            <pc:docMk/>
            <pc:sldMk cId="1141126909" sldId="364"/>
            <ac:spMk id="10" creationId="{4E0AD334-0C04-8800-0679-1F95DBDA796A}"/>
          </ac:spMkLst>
        </pc:spChg>
        <pc:spChg chg="add mod">
          <ac:chgData name="Dissanayake D.M.I.M it19069432" userId="e5e4e950-1014-4016-ae68-e931db1efc7b" providerId="ADAL" clId="{F8E0024A-79D7-4214-9EE9-F26C02B400BD}" dt="2022-05-21T04:53:09.046" v="214" actId="14100"/>
          <ac:spMkLst>
            <pc:docMk/>
            <pc:sldMk cId="1141126909" sldId="364"/>
            <ac:spMk id="11" creationId="{1E90A249-1B5D-8BA3-71C1-3394986E95FB}"/>
          </ac:spMkLst>
        </pc:spChg>
        <pc:spChg chg="add mod">
          <ac:chgData name="Dissanayake D.M.I.M it19069432" userId="e5e4e950-1014-4016-ae68-e931db1efc7b" providerId="ADAL" clId="{F8E0024A-79D7-4214-9EE9-F26C02B400BD}" dt="2022-05-21T04:53:16.794" v="217" actId="1038"/>
          <ac:spMkLst>
            <pc:docMk/>
            <pc:sldMk cId="1141126909" sldId="364"/>
            <ac:spMk id="12" creationId="{75BEEE54-7B8A-8FB6-B36B-AFC0A87F87E0}"/>
          </ac:spMkLst>
        </pc:spChg>
        <pc:spChg chg="add mod">
          <ac:chgData name="Dissanayake D.M.I.M it19069432" userId="e5e4e950-1014-4016-ae68-e931db1efc7b" providerId="ADAL" clId="{F8E0024A-79D7-4214-9EE9-F26C02B400BD}" dt="2022-05-21T04:53:24.077" v="218" actId="14100"/>
          <ac:spMkLst>
            <pc:docMk/>
            <pc:sldMk cId="1141126909" sldId="364"/>
            <ac:spMk id="13" creationId="{25D16E8F-3136-35AE-2DF7-7CC55FFD8B60}"/>
          </ac:spMkLst>
        </pc:spChg>
        <pc:spChg chg="add mod">
          <ac:chgData name="Dissanayake D.M.I.M it19069432" userId="e5e4e950-1014-4016-ae68-e931db1efc7b" providerId="ADAL" clId="{F8E0024A-79D7-4214-9EE9-F26C02B400BD}" dt="2022-05-21T04:53:30.418" v="219" actId="14100"/>
          <ac:spMkLst>
            <pc:docMk/>
            <pc:sldMk cId="1141126909" sldId="364"/>
            <ac:spMk id="14" creationId="{F294A381-CBAB-E50E-974C-6583340023DF}"/>
          </ac:spMkLst>
        </pc:spChg>
        <pc:spChg chg="add mod">
          <ac:chgData name="Dissanayake D.M.I.M it19069432" userId="e5e4e950-1014-4016-ae68-e931db1efc7b" providerId="ADAL" clId="{F8E0024A-79D7-4214-9EE9-F26C02B400BD}" dt="2022-05-21T04:53:37.603" v="221" actId="14100"/>
          <ac:spMkLst>
            <pc:docMk/>
            <pc:sldMk cId="1141126909" sldId="364"/>
            <ac:spMk id="15" creationId="{6BBB905B-04C4-7144-A007-4979BEB25747}"/>
          </ac:spMkLst>
        </pc:spChg>
        <pc:spChg chg="add mod">
          <ac:chgData name="Dissanayake D.M.I.M it19069432" userId="e5e4e950-1014-4016-ae68-e931db1efc7b" providerId="ADAL" clId="{F8E0024A-79D7-4214-9EE9-F26C02B400BD}" dt="2022-05-21T04:50:45.172" v="162" actId="1036"/>
          <ac:spMkLst>
            <pc:docMk/>
            <pc:sldMk cId="1141126909" sldId="364"/>
            <ac:spMk id="16" creationId="{B7D90121-CF5E-9EEA-CDA1-E700D8B93E8E}"/>
          </ac:spMkLst>
        </pc:spChg>
        <pc:spChg chg="add mod">
          <ac:chgData name="Dissanayake D.M.I.M it19069432" userId="e5e4e950-1014-4016-ae68-e931db1efc7b" providerId="ADAL" clId="{F8E0024A-79D7-4214-9EE9-F26C02B400BD}" dt="2022-05-21T04:50:59.035" v="169" actId="1035"/>
          <ac:spMkLst>
            <pc:docMk/>
            <pc:sldMk cId="1141126909" sldId="364"/>
            <ac:spMk id="17" creationId="{292F9FDF-64A1-D833-DB77-5A703705C93B}"/>
          </ac:spMkLst>
        </pc:spChg>
        <pc:spChg chg="add mod">
          <ac:chgData name="Dissanayake D.M.I.M it19069432" userId="e5e4e950-1014-4016-ae68-e931db1efc7b" providerId="ADAL" clId="{F8E0024A-79D7-4214-9EE9-F26C02B400BD}" dt="2022-05-21T06:11:52.883" v="717" actId="207"/>
          <ac:spMkLst>
            <pc:docMk/>
            <pc:sldMk cId="1141126909" sldId="364"/>
            <ac:spMk id="20" creationId="{33EFA7DF-1AFE-D5AA-3208-BAE1C351DF74}"/>
          </ac:spMkLst>
        </pc:spChg>
        <pc:spChg chg="add mod">
          <ac:chgData name="Dissanayake D.M.I.M it19069432" userId="e5e4e950-1014-4016-ae68-e931db1efc7b" providerId="ADAL" clId="{F8E0024A-79D7-4214-9EE9-F26C02B400BD}" dt="2022-05-21T04:52:19.489" v="202" actId="1037"/>
          <ac:spMkLst>
            <pc:docMk/>
            <pc:sldMk cId="1141126909" sldId="364"/>
            <ac:spMk id="21" creationId="{3B0ADEEA-5465-630D-37AC-30660259FFD3}"/>
          </ac:spMkLst>
        </pc:spChg>
        <pc:picChg chg="mod">
          <ac:chgData name="Dissanayake D.M.I.M it19069432" userId="e5e4e950-1014-4016-ae68-e931db1efc7b" providerId="ADAL" clId="{F8E0024A-79D7-4214-9EE9-F26C02B400BD}" dt="2022-05-21T04:09:37.807" v="115" actId="1036"/>
          <ac:picMkLst>
            <pc:docMk/>
            <pc:sldMk cId="1141126909" sldId="364"/>
            <ac:picMk id="4" creationId="{134A34F3-CD7B-426B-BFD5-DBFA68E195F7}"/>
          </ac:picMkLst>
        </pc:picChg>
        <pc:picChg chg="add mod">
          <ac:chgData name="Dissanayake D.M.I.M it19069432" userId="e5e4e950-1014-4016-ae68-e931db1efc7b" providerId="ADAL" clId="{F8E0024A-79D7-4214-9EE9-F26C02B400BD}" dt="2022-05-21T04:52:14.811" v="198" actId="571"/>
          <ac:picMkLst>
            <pc:docMk/>
            <pc:sldMk cId="1141126909" sldId="364"/>
            <ac:picMk id="22" creationId="{9446EDC3-1FE1-E764-8AD6-9DC32B0DD7AE}"/>
          </ac:picMkLst>
        </pc:picChg>
        <pc:cxnChg chg="add mod">
          <ac:chgData name="Dissanayake D.M.I.M it19069432" userId="e5e4e950-1014-4016-ae68-e931db1efc7b" providerId="ADAL" clId="{F8E0024A-79D7-4214-9EE9-F26C02B400BD}" dt="2022-05-21T04:08:40.286" v="111" actId="1038"/>
          <ac:cxnSpMkLst>
            <pc:docMk/>
            <pc:sldMk cId="1141126909" sldId="364"/>
            <ac:cxnSpMk id="18" creationId="{DF6F9FC1-9CBF-FC8D-FDCD-54BC34D11CBE}"/>
          </ac:cxnSpMkLst>
        </pc:cxnChg>
      </pc:sldChg>
      <pc:sldChg chg="addSp modSp add del mod setBg">
        <pc:chgData name="Dissanayake D.M.I.M it19069432" userId="e5e4e950-1014-4016-ae68-e931db1efc7b" providerId="ADAL" clId="{F8E0024A-79D7-4214-9EE9-F26C02B400BD}" dt="2022-05-23T16:13:15.460" v="10619" actId="47"/>
        <pc:sldMkLst>
          <pc:docMk/>
          <pc:sldMk cId="1374179779" sldId="364"/>
        </pc:sldMkLst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2" creationId="{6AFF97E7-8EC7-F51E-50D7-6518022CFC5C}"/>
          </ac:spMkLst>
        </pc:spChg>
        <pc:spChg chg="add mod or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3" creationId="{6AB9EE8D-D4D6-2609-F58C-5093490604CE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5" creationId="{C10B10C8-7A35-3A59-31EF-8084CF67903F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7" creationId="{BE36D115-6422-6276-0E1B-FB3F6CFF4503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8" creationId="{B943E7EB-8533-FAB6-C548-1A1FE60CB766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9" creationId="{42BE32C5-74CE-0DED-1F01-FEF4AEF46425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0" creationId="{4E0AD334-0C04-8800-0679-1F95DBDA796A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1" creationId="{1E90A249-1B5D-8BA3-71C1-3394986E95FB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2" creationId="{75BEEE54-7B8A-8FB6-B36B-AFC0A87F87E0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3" creationId="{25D16E8F-3136-35AE-2DF7-7CC55FFD8B60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4" creationId="{F294A381-CBAB-E50E-974C-6583340023DF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5" creationId="{6BBB905B-04C4-7144-A007-4979BEB25747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6" creationId="{B7D90121-CF5E-9EEA-CDA1-E700D8B93E8E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7" creationId="{292F9FDF-64A1-D833-DB77-5A703705C93B}"/>
          </ac:spMkLst>
        </pc:spChg>
        <pc:spChg chg="add 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19" creationId="{7759A9F5-F709-AB37-8D25-1940438E0191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20" creationId="{33EFA7DF-1AFE-D5AA-3208-BAE1C351DF74}"/>
          </ac:spMkLst>
        </pc:spChg>
        <pc:spChg chg="mod">
          <ac:chgData name="Dissanayake D.M.I.M it19069432" userId="e5e4e950-1014-4016-ae68-e931db1efc7b" providerId="ADAL" clId="{F8E0024A-79D7-4214-9EE9-F26C02B400BD}" dt="2022-05-22T08:16:12.117" v="1993" actId="1035"/>
          <ac:spMkLst>
            <pc:docMk/>
            <pc:sldMk cId="1374179779" sldId="364"/>
            <ac:spMk id="21" creationId="{3B0ADEEA-5465-630D-37AC-30660259FFD3}"/>
          </ac:spMkLst>
        </pc:spChg>
        <pc:picChg chg="mod">
          <ac:chgData name="Dissanayake D.M.I.M it19069432" userId="e5e4e950-1014-4016-ae68-e931db1efc7b" providerId="ADAL" clId="{F8E0024A-79D7-4214-9EE9-F26C02B400BD}" dt="2022-05-22T08:16:12.117" v="1993" actId="1035"/>
          <ac:picMkLst>
            <pc:docMk/>
            <pc:sldMk cId="1374179779" sldId="364"/>
            <ac:picMk id="4" creationId="{134A34F3-CD7B-426B-BFD5-DBFA68E195F7}"/>
          </ac:picMkLst>
        </pc:picChg>
        <pc:picChg chg="add mod">
          <ac:chgData name="Dissanayake D.M.I.M it19069432" userId="e5e4e950-1014-4016-ae68-e931db1efc7b" providerId="ADAL" clId="{F8E0024A-79D7-4214-9EE9-F26C02B400BD}" dt="2022-05-22T08:15:31.890" v="1969" actId="571"/>
          <ac:picMkLst>
            <pc:docMk/>
            <pc:sldMk cId="1374179779" sldId="364"/>
            <ac:picMk id="22" creationId="{5A355B6E-4197-7D97-21C1-9EA86671EF97}"/>
          </ac:picMkLst>
        </pc:picChg>
        <pc:cxnChg chg="mod">
          <ac:chgData name="Dissanayake D.M.I.M it19069432" userId="e5e4e950-1014-4016-ae68-e931db1efc7b" providerId="ADAL" clId="{F8E0024A-79D7-4214-9EE9-F26C02B400BD}" dt="2022-05-22T08:16:12.117" v="1993" actId="1035"/>
          <ac:cxnSpMkLst>
            <pc:docMk/>
            <pc:sldMk cId="1374179779" sldId="364"/>
            <ac:cxnSpMk id="18" creationId="{DF6F9FC1-9CBF-FC8D-FDCD-54BC34D11CBE}"/>
          </ac:cxnSpMkLst>
        </pc:cxnChg>
      </pc:sldChg>
      <pc:sldChg chg="addSp delSp modSp add del mod">
        <pc:chgData name="Dissanayake D.M.I.M it19069432" userId="e5e4e950-1014-4016-ae68-e931db1efc7b" providerId="ADAL" clId="{F8E0024A-79D7-4214-9EE9-F26C02B400BD}" dt="2022-05-23T18:19:22.481" v="11412" actId="404"/>
        <pc:sldMkLst>
          <pc:docMk/>
          <pc:sldMk cId="3561664489" sldId="371"/>
        </pc:sldMkLst>
        <pc:spChg chg="mod">
          <ac:chgData name="Dissanayake D.M.I.M it19069432" userId="e5e4e950-1014-4016-ae68-e931db1efc7b" providerId="ADAL" clId="{F8E0024A-79D7-4214-9EE9-F26C02B400BD}" dt="2022-05-23T18:19:22.481" v="11412" actId="404"/>
          <ac:spMkLst>
            <pc:docMk/>
            <pc:sldMk cId="3561664489" sldId="371"/>
            <ac:spMk id="6" creationId="{51617C15-2CDE-4143-BC7A-962FA2087D57}"/>
          </ac:spMkLst>
        </pc:spChg>
        <pc:spChg chg="mod">
          <ac:chgData name="Dissanayake D.M.I.M it19069432" userId="e5e4e950-1014-4016-ae68-e931db1efc7b" providerId="ADAL" clId="{F8E0024A-79D7-4214-9EE9-F26C02B400BD}" dt="2022-05-23T18:18:12.283" v="11404" actId="1076"/>
          <ac:spMkLst>
            <pc:docMk/>
            <pc:sldMk cId="3561664489" sldId="371"/>
            <ac:spMk id="8" creationId="{F6E028AA-E19D-45A6-A3AF-4D7E6E68461E}"/>
          </ac:spMkLst>
        </pc:spChg>
        <pc:spChg chg="add mod">
          <ac:chgData name="Dissanayake D.M.I.M it19069432" userId="e5e4e950-1014-4016-ae68-e931db1efc7b" providerId="ADAL" clId="{F8E0024A-79D7-4214-9EE9-F26C02B400BD}" dt="2022-05-23T18:19:12.474" v="11410" actId="14100"/>
          <ac:spMkLst>
            <pc:docMk/>
            <pc:sldMk cId="3561664489" sldId="371"/>
            <ac:spMk id="9" creationId="{2999A55D-E9CF-2637-F037-FA89C247A0CD}"/>
          </ac:spMkLst>
        </pc:spChg>
        <pc:spChg chg="del mod">
          <ac:chgData name="Dissanayake D.M.I.M it19069432" userId="e5e4e950-1014-4016-ae68-e931db1efc7b" providerId="ADAL" clId="{F8E0024A-79D7-4214-9EE9-F26C02B400BD}" dt="2022-05-21T06:12:59.081" v="726" actId="478"/>
          <ac:spMkLst>
            <pc:docMk/>
            <pc:sldMk cId="3561664489" sldId="371"/>
            <ac:spMk id="13" creationId="{F928D779-9BBD-4E35-B939-461433613681}"/>
          </ac:spMkLst>
        </pc:spChg>
        <pc:spChg chg="mod">
          <ac:chgData name="Dissanayake D.M.I.M it19069432" userId="e5e4e950-1014-4016-ae68-e931db1efc7b" providerId="ADAL" clId="{F8E0024A-79D7-4214-9EE9-F26C02B400BD}" dt="2022-05-23T18:17:52.696" v="11403" actId="2711"/>
          <ac:spMkLst>
            <pc:docMk/>
            <pc:sldMk cId="3561664489" sldId="371"/>
            <ac:spMk id="15" creationId="{7855E186-48F3-4122-9697-EC2FE97B0D85}"/>
          </ac:spMkLst>
        </pc:spChg>
        <pc:picChg chg="mod">
          <ac:chgData name="Dissanayake D.M.I.M it19069432" userId="e5e4e950-1014-4016-ae68-e931db1efc7b" providerId="ADAL" clId="{F8E0024A-79D7-4214-9EE9-F26C02B400BD}" dt="2022-05-23T18:17:52.696" v="11403" actId="2711"/>
          <ac:picMkLst>
            <pc:docMk/>
            <pc:sldMk cId="3561664489" sldId="371"/>
            <ac:picMk id="7" creationId="{963F7BBD-B3C0-4391-BF3D-408CBEAFE5A6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3T18:27:17.033" v="11609" actId="167"/>
        <pc:sldMkLst>
          <pc:docMk/>
          <pc:sldMk cId="3029699029" sldId="373"/>
        </pc:sldMkLst>
        <pc:spChg chg="del mod">
          <ac:chgData name="Dissanayake D.M.I.M it19069432" userId="e5e4e950-1014-4016-ae68-e931db1efc7b" providerId="ADAL" clId="{F8E0024A-79D7-4214-9EE9-F26C02B400BD}" dt="2022-05-23T18:26:38.359" v="11599" actId="478"/>
          <ac:spMkLst>
            <pc:docMk/>
            <pc:sldMk cId="3029699029" sldId="373"/>
            <ac:spMk id="2" creationId="{D0305D5B-9037-B7C1-B6EB-3393FD753B99}"/>
          </ac:spMkLst>
        </pc:spChg>
        <pc:spChg chg="mod">
          <ac:chgData name="Dissanayake D.M.I.M it19069432" userId="e5e4e950-1014-4016-ae68-e931db1efc7b" providerId="ADAL" clId="{F8E0024A-79D7-4214-9EE9-F26C02B400BD}" dt="2022-05-23T18:26:57.591" v="11606" actId="2711"/>
          <ac:spMkLst>
            <pc:docMk/>
            <pc:sldMk cId="3029699029" sldId="373"/>
            <ac:spMk id="6" creationId="{646D1089-94B9-4CBE-92E4-A59B96142CE9}"/>
          </ac:spMkLst>
        </pc:spChg>
        <pc:spChg chg="mod ord">
          <ac:chgData name="Dissanayake D.M.I.M it19069432" userId="e5e4e950-1014-4016-ae68-e931db1efc7b" providerId="ADAL" clId="{F8E0024A-79D7-4214-9EE9-F26C02B400BD}" dt="2022-05-23T18:27:17.033" v="11609" actId="167"/>
          <ac:spMkLst>
            <pc:docMk/>
            <pc:sldMk cId="3029699029" sldId="373"/>
            <ac:spMk id="7" creationId="{CD24150E-0C62-4123-AAAD-6E5E3921C2FF}"/>
          </ac:spMkLst>
        </pc:spChg>
        <pc:spChg chg="add mod">
          <ac:chgData name="Dissanayake D.M.I.M it19069432" userId="e5e4e950-1014-4016-ae68-e931db1efc7b" providerId="ADAL" clId="{F8E0024A-79D7-4214-9EE9-F26C02B400BD}" dt="2022-05-23T18:26:57.591" v="11606" actId="2711"/>
          <ac:spMkLst>
            <pc:docMk/>
            <pc:sldMk cId="3029699029" sldId="373"/>
            <ac:spMk id="8" creationId="{55B5A120-B461-E325-A187-298624619EB1}"/>
          </ac:spMkLst>
        </pc:spChg>
        <pc:spChg chg="mod ord">
          <ac:chgData name="Dissanayake D.M.I.M it19069432" userId="e5e4e950-1014-4016-ae68-e931db1efc7b" providerId="ADAL" clId="{F8E0024A-79D7-4214-9EE9-F26C02B400BD}" dt="2022-05-23T18:27:07.278" v="11607" actId="167"/>
          <ac:spMkLst>
            <pc:docMk/>
            <pc:sldMk cId="3029699029" sldId="373"/>
            <ac:spMk id="15" creationId="{7855E186-48F3-4122-9697-EC2FE97B0D85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3T18:28:40.948" v="11627" actId="478"/>
        <pc:sldMkLst>
          <pc:docMk/>
          <pc:sldMk cId="3089505336" sldId="374"/>
        </pc:sldMkLst>
        <pc:spChg chg="mod ord">
          <ac:chgData name="Dissanayake D.M.I.M it19069432" userId="e5e4e950-1014-4016-ae68-e931db1efc7b" providerId="ADAL" clId="{F8E0024A-79D7-4214-9EE9-F26C02B400BD}" dt="2022-05-23T18:28:21.022" v="11619" actId="167"/>
          <ac:spMkLst>
            <pc:docMk/>
            <pc:sldMk cId="3089505336" sldId="374"/>
            <ac:spMk id="5" creationId="{7C2DD395-5EE1-4C20-8F90-E539BE16B1AE}"/>
          </ac:spMkLst>
        </pc:spChg>
        <pc:spChg chg="mod">
          <ac:chgData name="Dissanayake D.M.I.M it19069432" userId="e5e4e950-1014-4016-ae68-e931db1efc7b" providerId="ADAL" clId="{F8E0024A-79D7-4214-9EE9-F26C02B400BD}" dt="2022-05-23T18:28:08.046" v="11616" actId="2711"/>
          <ac:spMkLst>
            <pc:docMk/>
            <pc:sldMk cId="3089505336" sldId="374"/>
            <ac:spMk id="6" creationId="{F1800DD7-EE54-4F33-AD30-F0C858517EC0}"/>
          </ac:spMkLst>
        </pc:spChg>
        <pc:spChg chg="del mod">
          <ac:chgData name="Dissanayake D.M.I.M it19069432" userId="e5e4e950-1014-4016-ae68-e931db1efc7b" providerId="ADAL" clId="{F8E0024A-79D7-4214-9EE9-F26C02B400BD}" dt="2022-05-23T18:28:40.948" v="11627" actId="478"/>
          <ac:spMkLst>
            <pc:docMk/>
            <pc:sldMk cId="3089505336" sldId="374"/>
            <ac:spMk id="8" creationId="{FBCFEEDC-9FEA-496E-9CD5-095D5AB44036}"/>
          </ac:spMkLst>
        </pc:spChg>
        <pc:spChg chg="del mod">
          <ac:chgData name="Dissanayake D.M.I.M it19069432" userId="e5e4e950-1014-4016-ae68-e931db1efc7b" providerId="ADAL" clId="{F8E0024A-79D7-4214-9EE9-F26C02B400BD}" dt="2022-05-23T18:28:30.952" v="11621" actId="478"/>
          <ac:spMkLst>
            <pc:docMk/>
            <pc:sldMk cId="3089505336" sldId="374"/>
            <ac:spMk id="9" creationId="{1978D400-0F7B-407D-ABCE-4D829A26CAAA}"/>
          </ac:spMkLst>
        </pc:spChg>
        <pc:spChg chg="add mod">
          <ac:chgData name="Dissanayake D.M.I.M it19069432" userId="e5e4e950-1014-4016-ae68-e931db1efc7b" providerId="ADAL" clId="{F8E0024A-79D7-4214-9EE9-F26C02B400BD}" dt="2022-05-23T18:28:37.933" v="11626" actId="20577"/>
          <ac:spMkLst>
            <pc:docMk/>
            <pc:sldMk cId="3089505336" sldId="374"/>
            <ac:spMk id="10" creationId="{D24F3300-A585-3AA2-6A0A-522D1273595E}"/>
          </ac:spMkLst>
        </pc:spChg>
        <pc:spChg chg="mod ord">
          <ac:chgData name="Dissanayake D.M.I.M it19069432" userId="e5e4e950-1014-4016-ae68-e931db1efc7b" providerId="ADAL" clId="{F8E0024A-79D7-4214-9EE9-F26C02B400BD}" dt="2022-05-23T18:28:15.022" v="11617" actId="167"/>
          <ac:spMkLst>
            <pc:docMk/>
            <pc:sldMk cId="3089505336" sldId="374"/>
            <ac:spMk id="15" creationId="{7855E186-48F3-4122-9697-EC2FE97B0D85}"/>
          </ac:spMkLst>
        </pc:spChg>
        <pc:picChg chg="mod">
          <ac:chgData name="Dissanayake D.M.I.M it19069432" userId="e5e4e950-1014-4016-ae68-e931db1efc7b" providerId="ADAL" clId="{F8E0024A-79D7-4214-9EE9-F26C02B400BD}" dt="2022-05-23T18:28:08.046" v="11616" actId="2711"/>
          <ac:picMkLst>
            <pc:docMk/>
            <pc:sldMk cId="3089505336" sldId="374"/>
            <ac:picMk id="7" creationId="{963F7BBD-B3C0-4391-BF3D-408CBEAFE5A6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3T18:50:06.423" v="11629" actId="1036"/>
        <pc:sldMkLst>
          <pc:docMk/>
          <pc:sldMk cId="832649642" sldId="375"/>
        </pc:sldMkLst>
        <pc:spChg chg="del mod">
          <ac:chgData name="Dissanayake D.M.I.M it19069432" userId="e5e4e950-1014-4016-ae68-e931db1efc7b" providerId="ADAL" clId="{F8E0024A-79D7-4214-9EE9-F26C02B400BD}" dt="2022-05-23T18:27:49.522" v="11615" actId="478"/>
          <ac:spMkLst>
            <pc:docMk/>
            <pc:sldMk cId="832649642" sldId="375"/>
            <ac:spMk id="2" creationId="{E8F0EC4A-0E1E-2472-8D35-7B6B72E576F9}"/>
          </ac:spMkLst>
        </pc:spChg>
        <pc:spChg chg="mod">
          <ac:chgData name="Dissanayake D.M.I.M it19069432" userId="e5e4e950-1014-4016-ae68-e931db1efc7b" providerId="ADAL" clId="{F8E0024A-79D7-4214-9EE9-F26C02B400BD}" dt="2022-05-23T18:50:06.423" v="11629" actId="1036"/>
          <ac:spMkLst>
            <pc:docMk/>
            <pc:sldMk cId="832649642" sldId="375"/>
            <ac:spMk id="7" creationId="{FF98B45A-DF3E-4445-A9FD-5F7F1683EF2E}"/>
          </ac:spMkLst>
        </pc:spChg>
        <pc:spChg chg="mod">
          <ac:chgData name="Dissanayake D.M.I.M it19069432" userId="e5e4e950-1014-4016-ae68-e931db1efc7b" providerId="ADAL" clId="{F8E0024A-79D7-4214-9EE9-F26C02B400BD}" dt="2022-05-23T18:27:35.890" v="11610" actId="2711"/>
          <ac:spMkLst>
            <pc:docMk/>
            <pc:sldMk cId="832649642" sldId="375"/>
            <ac:spMk id="8" creationId="{B4C29DFA-6408-4FAB-966D-064DE31B5887}"/>
          </ac:spMkLst>
        </pc:spChg>
        <pc:spChg chg="mod">
          <ac:chgData name="Dissanayake D.M.I.M it19069432" userId="e5e4e950-1014-4016-ae68-e931db1efc7b" providerId="ADAL" clId="{F8E0024A-79D7-4214-9EE9-F26C02B400BD}" dt="2022-05-23T18:27:43.936" v="11611" actId="1076"/>
          <ac:spMkLst>
            <pc:docMk/>
            <pc:sldMk cId="832649642" sldId="375"/>
            <ac:spMk id="10" creationId="{66758A7B-7B1A-4DDC-93B3-4312EADA3859}"/>
          </ac:spMkLst>
        </pc:spChg>
        <pc:spChg chg="add mod">
          <ac:chgData name="Dissanayake D.M.I.M it19069432" userId="e5e4e950-1014-4016-ae68-e931db1efc7b" providerId="ADAL" clId="{F8E0024A-79D7-4214-9EE9-F26C02B400BD}" dt="2022-05-23T18:27:47.673" v="11614" actId="20577"/>
          <ac:spMkLst>
            <pc:docMk/>
            <pc:sldMk cId="832649642" sldId="375"/>
            <ac:spMk id="11" creationId="{3B9FF6A6-A716-F393-86F7-C9A8265AF30A}"/>
          </ac:spMkLst>
        </pc:spChg>
        <pc:spChg chg="mod">
          <ac:chgData name="Dissanayake D.M.I.M it19069432" userId="e5e4e950-1014-4016-ae68-e931db1efc7b" providerId="ADAL" clId="{F8E0024A-79D7-4214-9EE9-F26C02B400BD}" dt="2022-05-23T18:27:35.890" v="11610" actId="2711"/>
          <ac:spMkLst>
            <pc:docMk/>
            <pc:sldMk cId="832649642" sldId="375"/>
            <ac:spMk id="13" creationId="{F928D779-9BBD-4E35-B939-461433613681}"/>
          </ac:spMkLst>
        </pc:spChg>
        <pc:picChg chg="mod">
          <ac:chgData name="Dissanayake D.M.I.M it19069432" userId="e5e4e950-1014-4016-ae68-e931db1efc7b" providerId="ADAL" clId="{F8E0024A-79D7-4214-9EE9-F26C02B400BD}" dt="2022-05-23T18:27:35.890" v="11610" actId="2711"/>
          <ac:picMkLst>
            <pc:docMk/>
            <pc:sldMk cId="832649642" sldId="375"/>
            <ac:picMk id="9" creationId="{117E09A6-1B69-4155-ABC6-5761393C5B4D}"/>
          </ac:picMkLst>
        </pc:picChg>
      </pc:sldChg>
      <pc:sldChg chg="delSp modSp add del mod">
        <pc:chgData name="Dissanayake D.M.I.M it19069432" userId="e5e4e950-1014-4016-ae68-e931db1efc7b" providerId="ADAL" clId="{F8E0024A-79D7-4214-9EE9-F26C02B400BD}" dt="2022-05-24T09:03:44.052" v="11893" actId="47"/>
        <pc:sldMkLst>
          <pc:docMk/>
          <pc:sldMk cId="127539719" sldId="376"/>
        </pc:sldMkLst>
        <pc:spChg chg="mod">
          <ac:chgData name="Dissanayake D.M.I.M it19069432" userId="e5e4e950-1014-4016-ae68-e931db1efc7b" providerId="ADAL" clId="{F8E0024A-79D7-4214-9EE9-F26C02B400BD}" dt="2022-05-23T18:21:48.656" v="11450" actId="2711"/>
          <ac:spMkLst>
            <pc:docMk/>
            <pc:sldMk cId="127539719" sldId="376"/>
            <ac:spMk id="4" creationId="{38556593-E896-4BA7-B201-13C7A664B73D}"/>
          </ac:spMkLst>
        </pc:spChg>
        <pc:spChg chg="mod">
          <ac:chgData name="Dissanayake D.M.I.M it19069432" userId="e5e4e950-1014-4016-ae68-e931db1efc7b" providerId="ADAL" clId="{F8E0024A-79D7-4214-9EE9-F26C02B400BD}" dt="2022-05-23T18:21:55.436" v="11452" actId="403"/>
          <ac:spMkLst>
            <pc:docMk/>
            <pc:sldMk cId="127539719" sldId="376"/>
            <ac:spMk id="9" creationId="{B19FD7F6-F3B8-4B65-B46E-F6855B8E0F73}"/>
          </ac:spMkLst>
        </pc:spChg>
        <pc:spChg chg="del">
          <ac:chgData name="Dissanayake D.M.I.M it19069432" userId="e5e4e950-1014-4016-ae68-e931db1efc7b" providerId="ADAL" clId="{F8E0024A-79D7-4214-9EE9-F26C02B400BD}" dt="2022-05-22T05:14:52.902" v="1414" actId="478"/>
          <ac:spMkLst>
            <pc:docMk/>
            <pc:sldMk cId="127539719" sldId="376"/>
            <ac:spMk id="10" creationId="{E6305FBE-EA6A-4562-93AB-8D9C20EBDB03}"/>
          </ac:spMkLst>
        </pc:spChg>
        <pc:spChg chg="mod">
          <ac:chgData name="Dissanayake D.M.I.M it19069432" userId="e5e4e950-1014-4016-ae68-e931db1efc7b" providerId="ADAL" clId="{F8E0024A-79D7-4214-9EE9-F26C02B400BD}" dt="2022-05-23T18:21:55.436" v="11452" actId="403"/>
          <ac:spMkLst>
            <pc:docMk/>
            <pc:sldMk cId="127539719" sldId="376"/>
            <ac:spMk id="11" creationId="{5B1A9D25-D9FD-4FA4-AB65-D3DC9CE6A87D}"/>
          </ac:spMkLst>
        </pc:spChg>
        <pc:spChg chg="mod">
          <ac:chgData name="Dissanayake D.M.I.M it19069432" userId="e5e4e950-1014-4016-ae68-e931db1efc7b" providerId="ADAL" clId="{F8E0024A-79D7-4214-9EE9-F26C02B400BD}" dt="2022-05-23T18:21:55.436" v="11452" actId="403"/>
          <ac:spMkLst>
            <pc:docMk/>
            <pc:sldMk cId="127539719" sldId="376"/>
            <ac:spMk id="12" creationId="{7176BCA7-BE05-4016-A5DB-8FEA5ECA1B1E}"/>
          </ac:spMkLst>
        </pc:spChg>
        <pc:spChg chg="mod">
          <ac:chgData name="Dissanayake D.M.I.M it19069432" userId="e5e4e950-1014-4016-ae68-e931db1efc7b" providerId="ADAL" clId="{F8E0024A-79D7-4214-9EE9-F26C02B400BD}" dt="2022-05-23T18:21:55.436" v="11452" actId="403"/>
          <ac:spMkLst>
            <pc:docMk/>
            <pc:sldMk cId="127539719" sldId="376"/>
            <ac:spMk id="14" creationId="{2797AFA0-D81C-469F-BE4C-E2EFAC1B0F5F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4T18:39:05.543" v="12501" actId="20577"/>
        <pc:sldMkLst>
          <pc:docMk/>
          <pc:sldMk cId="3486759270" sldId="377"/>
        </pc:sldMkLst>
        <pc:spChg chg="mod">
          <ac:chgData name="Dissanayake D.M.I.M it19069432" userId="e5e4e950-1014-4016-ae68-e931db1efc7b" providerId="ADAL" clId="{F8E0024A-79D7-4214-9EE9-F26C02B400BD}" dt="2022-05-21T16:58:39.709" v="1274" actId="1076"/>
          <ac:spMkLst>
            <pc:docMk/>
            <pc:sldMk cId="3486759270" sldId="377"/>
            <ac:spMk id="7" creationId="{86B38783-E614-4531-84BC-77A5FA935FB4}"/>
          </ac:spMkLst>
        </pc:spChg>
        <pc:spChg chg="mod">
          <ac:chgData name="Dissanayake D.M.I.M it19069432" userId="e5e4e950-1014-4016-ae68-e931db1efc7b" providerId="ADAL" clId="{F8E0024A-79D7-4214-9EE9-F26C02B400BD}" dt="2022-05-21T16:58:49.581" v="1275" actId="1076"/>
          <ac:spMkLst>
            <pc:docMk/>
            <pc:sldMk cId="3486759270" sldId="377"/>
            <ac:spMk id="8" creationId="{E7948C3A-B7D8-442C-BD3D-DD2A23DBF4FA}"/>
          </ac:spMkLst>
        </pc:spChg>
        <pc:spChg chg="mod">
          <ac:chgData name="Dissanayake D.M.I.M it19069432" userId="e5e4e950-1014-4016-ae68-e931db1efc7b" providerId="ADAL" clId="{F8E0024A-79D7-4214-9EE9-F26C02B400BD}" dt="2022-05-21T16:58:39.709" v="1274" actId="1076"/>
          <ac:spMkLst>
            <pc:docMk/>
            <pc:sldMk cId="3486759270" sldId="377"/>
            <ac:spMk id="9" creationId="{3089EBD7-A4DB-4501-BB5F-05C0ABB2458D}"/>
          </ac:spMkLst>
        </pc:spChg>
        <pc:spChg chg="mod">
          <ac:chgData name="Dissanayake D.M.I.M it19069432" userId="e5e4e950-1014-4016-ae68-e931db1efc7b" providerId="ADAL" clId="{F8E0024A-79D7-4214-9EE9-F26C02B400BD}" dt="2022-05-21T16:58:49.581" v="1275" actId="1076"/>
          <ac:spMkLst>
            <pc:docMk/>
            <pc:sldMk cId="3486759270" sldId="377"/>
            <ac:spMk id="10" creationId="{6A868489-3FEE-490C-B86A-3AF43D1A829C}"/>
          </ac:spMkLst>
        </pc:spChg>
        <pc:spChg chg="mod">
          <ac:chgData name="Dissanayake D.M.I.M it19069432" userId="e5e4e950-1014-4016-ae68-e931db1efc7b" providerId="ADAL" clId="{F8E0024A-79D7-4214-9EE9-F26C02B400BD}" dt="2022-05-24T18:38:55.779" v="12492" actId="20577"/>
          <ac:spMkLst>
            <pc:docMk/>
            <pc:sldMk cId="3486759270" sldId="377"/>
            <ac:spMk id="11" creationId="{D52D31C1-53C9-4673-AE27-5B377FEB0568}"/>
          </ac:spMkLst>
        </pc:spChg>
        <pc:spChg chg="mod">
          <ac:chgData name="Dissanayake D.M.I.M it19069432" userId="e5e4e950-1014-4016-ae68-e931db1efc7b" providerId="ADAL" clId="{F8E0024A-79D7-4214-9EE9-F26C02B400BD}" dt="2022-05-22T08:21:00.656" v="2064" actId="1037"/>
          <ac:spMkLst>
            <pc:docMk/>
            <pc:sldMk cId="3486759270" sldId="377"/>
            <ac:spMk id="12" creationId="{7F79CBD6-2713-4226-8735-7327E480A4C9}"/>
          </ac:spMkLst>
        </pc:spChg>
        <pc:spChg chg="mod">
          <ac:chgData name="Dissanayake D.M.I.M it19069432" userId="e5e4e950-1014-4016-ae68-e931db1efc7b" providerId="ADAL" clId="{F8E0024A-79D7-4214-9EE9-F26C02B400BD}" dt="2022-05-22T08:21:00.656" v="2064" actId="1037"/>
          <ac:spMkLst>
            <pc:docMk/>
            <pc:sldMk cId="3486759270" sldId="377"/>
            <ac:spMk id="13" creationId="{BA0A2AAE-96F6-439F-8AE0-C0AE3AFAC82D}"/>
          </ac:spMkLst>
        </pc:spChg>
        <pc:spChg chg="mod">
          <ac:chgData name="Dissanayake D.M.I.M it19069432" userId="e5e4e950-1014-4016-ae68-e931db1efc7b" providerId="ADAL" clId="{F8E0024A-79D7-4214-9EE9-F26C02B400BD}" dt="2022-05-24T18:38:59.314" v="12495" actId="20577"/>
          <ac:spMkLst>
            <pc:docMk/>
            <pc:sldMk cId="3486759270" sldId="377"/>
            <ac:spMk id="15" creationId="{D195BAAE-A817-4B99-B53E-61A3A74E254F}"/>
          </ac:spMkLst>
        </pc:spChg>
        <pc:spChg chg="mod">
          <ac:chgData name="Dissanayake D.M.I.M it19069432" userId="e5e4e950-1014-4016-ae68-e931db1efc7b" providerId="ADAL" clId="{F8E0024A-79D7-4214-9EE9-F26C02B400BD}" dt="2022-05-24T18:39:02.740" v="12498" actId="20577"/>
          <ac:spMkLst>
            <pc:docMk/>
            <pc:sldMk cId="3486759270" sldId="377"/>
            <ac:spMk id="16" creationId="{0A377B56-7F5E-4E3B-9FF5-29B0CC27CF81}"/>
          </ac:spMkLst>
        </pc:spChg>
        <pc:spChg chg="mod">
          <ac:chgData name="Dissanayake D.M.I.M it19069432" userId="e5e4e950-1014-4016-ae68-e931db1efc7b" providerId="ADAL" clId="{F8E0024A-79D7-4214-9EE9-F26C02B400BD}" dt="2022-05-24T18:39:05.543" v="12501" actId="20577"/>
          <ac:spMkLst>
            <pc:docMk/>
            <pc:sldMk cId="3486759270" sldId="377"/>
            <ac:spMk id="17" creationId="{C7F2ECC3-7B20-4A34-B69E-4818ACEAFD7D}"/>
          </ac:spMkLst>
        </pc:spChg>
      </pc:sldChg>
      <pc:sldChg chg="add del ord">
        <pc:chgData name="Dissanayake D.M.I.M it19069432" userId="e5e4e950-1014-4016-ae68-e931db1efc7b" providerId="ADAL" clId="{F8E0024A-79D7-4214-9EE9-F26C02B400BD}" dt="2022-05-23T07:55:54.887" v="9232"/>
        <pc:sldMkLst>
          <pc:docMk/>
          <pc:sldMk cId="1096086955" sldId="378"/>
        </pc:sldMkLst>
      </pc:sldChg>
      <pc:sldChg chg="modSp add del mod">
        <pc:chgData name="Dissanayake D.M.I.M it19069432" userId="e5e4e950-1014-4016-ae68-e931db1efc7b" providerId="ADAL" clId="{F8E0024A-79D7-4214-9EE9-F26C02B400BD}" dt="2022-05-24T09:03:44.052" v="11893" actId="47"/>
        <pc:sldMkLst>
          <pc:docMk/>
          <pc:sldMk cId="848130041" sldId="379"/>
        </pc:sldMkLst>
        <pc:spChg chg="mod">
          <ac:chgData name="Dissanayake D.M.I.M it19069432" userId="e5e4e950-1014-4016-ae68-e931db1efc7b" providerId="ADAL" clId="{F8E0024A-79D7-4214-9EE9-F26C02B400BD}" dt="2022-05-23T18:21:40.582" v="11449" actId="2711"/>
          <ac:spMkLst>
            <pc:docMk/>
            <pc:sldMk cId="848130041" sldId="379"/>
            <ac:spMk id="4" creationId="{38556593-E896-4BA7-B201-13C7A664B73D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3T19:50:32.385" v="11632" actId="47"/>
        <pc:sldMkLst>
          <pc:docMk/>
          <pc:sldMk cId="627023293" sldId="380"/>
        </pc:sldMkLst>
        <pc:spChg chg="mod">
          <ac:chgData name="Dissanayake D.M.I.M it19069432" userId="e5e4e950-1014-4016-ae68-e931db1efc7b" providerId="ADAL" clId="{F8E0024A-79D7-4214-9EE9-F26C02B400BD}" dt="2022-05-23T18:17:21.623" v="11397" actId="2711"/>
          <ac:spMkLst>
            <pc:docMk/>
            <pc:sldMk cId="627023293" sldId="380"/>
            <ac:spMk id="4" creationId="{38556593-E896-4BA7-B201-13C7A664B73D}"/>
          </ac:spMkLst>
        </pc:spChg>
        <pc:spChg chg="mod">
          <ac:chgData name="Dissanayake D.M.I.M it19069432" userId="e5e4e950-1014-4016-ae68-e931db1efc7b" providerId="ADAL" clId="{F8E0024A-79D7-4214-9EE9-F26C02B400BD}" dt="2022-05-23T18:17:42.484" v="11402" actId="404"/>
          <ac:spMkLst>
            <pc:docMk/>
            <pc:sldMk cId="627023293" sldId="380"/>
            <ac:spMk id="9" creationId="{B19FD7F6-F3B8-4B65-B46E-F6855B8E0F73}"/>
          </ac:spMkLst>
        </pc:spChg>
        <pc:spChg chg="mod">
          <ac:chgData name="Dissanayake D.M.I.M it19069432" userId="e5e4e950-1014-4016-ae68-e931db1efc7b" providerId="ADAL" clId="{F8E0024A-79D7-4214-9EE9-F26C02B400BD}" dt="2022-05-23T18:17:42.484" v="11402" actId="404"/>
          <ac:spMkLst>
            <pc:docMk/>
            <pc:sldMk cId="627023293" sldId="380"/>
            <ac:spMk id="11" creationId="{5B1A9D25-D9FD-4FA4-AB65-D3DC9CE6A87D}"/>
          </ac:spMkLst>
        </pc:spChg>
        <pc:spChg chg="mod">
          <ac:chgData name="Dissanayake D.M.I.M it19069432" userId="e5e4e950-1014-4016-ae68-e931db1efc7b" providerId="ADAL" clId="{F8E0024A-79D7-4214-9EE9-F26C02B400BD}" dt="2022-05-23T18:17:42.484" v="11402" actId="404"/>
          <ac:spMkLst>
            <pc:docMk/>
            <pc:sldMk cId="627023293" sldId="380"/>
            <ac:spMk id="12" creationId="{7176BCA7-BE05-4016-A5DB-8FEA5ECA1B1E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4T09:03:44.052" v="11893" actId="47"/>
        <pc:sldMkLst>
          <pc:docMk/>
          <pc:sldMk cId="3391943510" sldId="382"/>
        </pc:sldMkLst>
        <pc:spChg chg="mod">
          <ac:chgData name="Dissanayake D.M.I.M it19069432" userId="e5e4e950-1014-4016-ae68-e931db1efc7b" providerId="ADAL" clId="{F8E0024A-79D7-4214-9EE9-F26C02B400BD}" dt="2022-05-23T18:22:07.695" v="11453" actId="2711"/>
          <ac:spMkLst>
            <pc:docMk/>
            <pc:sldMk cId="3391943510" sldId="382"/>
            <ac:spMk id="4" creationId="{38556593-E896-4BA7-B201-13C7A664B73D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3T16:35:05.657" v="10730" actId="47"/>
        <pc:sldMkLst>
          <pc:docMk/>
          <pc:sldMk cId="501829934" sldId="383"/>
        </pc:sldMkLst>
      </pc:sldChg>
      <pc:sldChg chg="add del">
        <pc:chgData name="Dissanayake D.M.I.M it19069432" userId="e5e4e950-1014-4016-ae68-e931db1efc7b" providerId="ADAL" clId="{F8E0024A-79D7-4214-9EE9-F26C02B400BD}" dt="2022-05-23T16:37:09.113" v="10731" actId="47"/>
        <pc:sldMkLst>
          <pc:docMk/>
          <pc:sldMk cId="22613910" sldId="384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4T09:11:21.351" v="12038"/>
        <pc:sldMkLst>
          <pc:docMk/>
          <pc:sldMk cId="631169023" sldId="385"/>
        </pc:sldMkLst>
        <pc:spChg chg="del">
          <ac:chgData name="Dissanayake D.M.I.M it19069432" userId="e5e4e950-1014-4016-ae68-e931db1efc7b" providerId="ADAL" clId="{F8E0024A-79D7-4214-9EE9-F26C02B400BD}" dt="2022-05-23T13:52:46.137" v="10239" actId="478"/>
          <ac:spMkLst>
            <pc:docMk/>
            <pc:sldMk cId="631169023" sldId="385"/>
            <ac:spMk id="4" creationId="{38556593-E896-4BA7-B201-13C7A664B73D}"/>
          </ac:spMkLst>
        </pc:spChg>
        <pc:grpChg chg="add mod ord">
          <ac:chgData name="Dissanayake D.M.I.M it19069432" userId="e5e4e950-1014-4016-ae68-e931db1efc7b" providerId="ADAL" clId="{F8E0024A-79D7-4214-9EE9-F26C02B400BD}" dt="2022-05-23T18:23:37.452" v="11534" actId="1037"/>
          <ac:grpSpMkLst>
            <pc:docMk/>
            <pc:sldMk cId="631169023" sldId="385"/>
            <ac:grpSpMk id="11" creationId="{E4F5AC68-70A2-DEC9-EE1A-43E30F6F9286}"/>
          </ac:grpSpMkLst>
        </pc:grpChg>
        <pc:picChg chg="add mod">
          <ac:chgData name="Dissanayake D.M.I.M it19069432" userId="e5e4e950-1014-4016-ae68-e931db1efc7b" providerId="ADAL" clId="{F8E0024A-79D7-4214-9EE9-F26C02B400BD}" dt="2022-05-23T18:23:37.452" v="11534" actId="1037"/>
          <ac:picMkLst>
            <pc:docMk/>
            <pc:sldMk cId="631169023" sldId="385"/>
            <ac:picMk id="3" creationId="{E48BB355-16A0-D38B-0F43-BE9928CE440E}"/>
          </ac:picMkLst>
        </pc:picChg>
        <pc:picChg chg="add mod">
          <ac:chgData name="Dissanayake D.M.I.M it19069432" userId="e5e4e950-1014-4016-ae68-e931db1efc7b" providerId="ADAL" clId="{F8E0024A-79D7-4214-9EE9-F26C02B400BD}" dt="2022-05-23T13:57:34.756" v="10352" actId="164"/>
          <ac:picMkLst>
            <pc:docMk/>
            <pc:sldMk cId="631169023" sldId="385"/>
            <ac:picMk id="6" creationId="{7EA42DEF-93F2-94E5-0E35-F1229E02074B}"/>
          </ac:picMkLst>
        </pc:picChg>
        <pc:picChg chg="add del mod">
          <ac:chgData name="Dissanayake D.M.I.M it19069432" userId="e5e4e950-1014-4016-ae68-e931db1efc7b" providerId="ADAL" clId="{F8E0024A-79D7-4214-9EE9-F26C02B400BD}" dt="2022-05-23T13:56:50.358" v="10284" actId="478"/>
          <ac:picMkLst>
            <pc:docMk/>
            <pc:sldMk cId="631169023" sldId="385"/>
            <ac:picMk id="8" creationId="{A9771D3C-338C-A1A0-E1ED-0D9C2EF73E8E}"/>
          </ac:picMkLst>
        </pc:picChg>
        <pc:picChg chg="add mod">
          <ac:chgData name="Dissanayake D.M.I.M it19069432" userId="e5e4e950-1014-4016-ae68-e931db1efc7b" providerId="ADAL" clId="{F8E0024A-79D7-4214-9EE9-F26C02B400BD}" dt="2022-05-23T13:57:34.756" v="10352" actId="164"/>
          <ac:picMkLst>
            <pc:docMk/>
            <pc:sldMk cId="631169023" sldId="385"/>
            <ac:picMk id="10" creationId="{973704B3-8189-070F-4524-EFF297FF0BF3}"/>
          </ac:picMkLst>
        </pc:picChg>
        <pc:picChg chg="del">
          <ac:chgData name="Dissanayake D.M.I.M it19069432" userId="e5e4e950-1014-4016-ae68-e931db1efc7b" providerId="ADAL" clId="{F8E0024A-79D7-4214-9EE9-F26C02B400BD}" dt="2022-05-23T13:52:46.137" v="10239" actId="478"/>
          <ac:picMkLst>
            <pc:docMk/>
            <pc:sldMk cId="631169023" sldId="385"/>
            <ac:picMk id="12" creationId="{17C7B774-D55D-459F-864B-1E3FF958219F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08:39.199" v="1762" actId="2696"/>
        <pc:sldMkLst>
          <pc:docMk/>
          <pc:sldMk cId="1572863483" sldId="385"/>
        </pc:sldMkLst>
      </pc:sldChg>
      <pc:sldChg chg="del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2647468227" sldId="385"/>
        </pc:sldMkLst>
      </pc:sldChg>
      <pc:sldChg chg="add del">
        <pc:chgData name="Dissanayake D.M.I.M it19069432" userId="e5e4e950-1014-4016-ae68-e931db1efc7b" providerId="ADAL" clId="{F8E0024A-79D7-4214-9EE9-F26C02B400BD}" dt="2022-05-23T16:13:15.460" v="10619" actId="47"/>
        <pc:sldMkLst>
          <pc:docMk/>
          <pc:sldMk cId="353234117" sldId="386"/>
        </pc:sldMkLst>
      </pc:sldChg>
      <pc:sldChg chg="del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2025258937" sldId="386"/>
        </pc:sldMkLst>
      </pc:sldChg>
      <pc:sldChg chg="add del">
        <pc:chgData name="Dissanayake D.M.I.M it19069432" userId="e5e4e950-1014-4016-ae68-e931db1efc7b" providerId="ADAL" clId="{F8E0024A-79D7-4214-9EE9-F26C02B400BD}" dt="2022-05-24T09:09:28.229" v="12029" actId="47"/>
        <pc:sldMkLst>
          <pc:docMk/>
          <pc:sldMk cId="135880134" sldId="387"/>
        </pc:sldMkLst>
      </pc:sldChg>
      <pc:sldChg chg="add del">
        <pc:chgData name="Dissanayake D.M.I.M it19069432" userId="e5e4e950-1014-4016-ae68-e931db1efc7b" providerId="ADAL" clId="{F8E0024A-79D7-4214-9EE9-F26C02B400BD}" dt="2022-05-22T07:08:39.199" v="1762" actId="2696"/>
        <pc:sldMkLst>
          <pc:docMk/>
          <pc:sldMk cId="1578417420" sldId="387"/>
        </pc:sldMkLst>
      </pc:sldChg>
      <pc:sldChg chg="del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1923115697" sldId="387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616224027" sldId="388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405465769" sldId="389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637092086" sldId="390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655406998" sldId="391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20005783" sldId="393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631463013" sldId="394"/>
        </pc:sldMkLst>
      </pc:sldChg>
      <pc:sldChg chg="modSp add del mod">
        <pc:chgData name="Dissanayake D.M.I.M it19069432" userId="e5e4e950-1014-4016-ae68-e931db1efc7b" providerId="ADAL" clId="{F8E0024A-79D7-4214-9EE9-F26C02B400BD}" dt="2022-05-24T09:03:44.052" v="11893" actId="47"/>
        <pc:sldMkLst>
          <pc:docMk/>
          <pc:sldMk cId="2880711476" sldId="395"/>
        </pc:sldMkLst>
        <pc:spChg chg="mod">
          <ac:chgData name="Dissanayake D.M.I.M it19069432" userId="e5e4e950-1014-4016-ae68-e931db1efc7b" providerId="ADAL" clId="{F8E0024A-79D7-4214-9EE9-F26C02B400BD}" dt="2022-05-23T18:22:14.579" v="11454" actId="2711"/>
          <ac:spMkLst>
            <pc:docMk/>
            <pc:sldMk cId="2880711476" sldId="395"/>
            <ac:spMk id="4" creationId="{38556593-E896-4BA7-B201-13C7A664B73D}"/>
          </ac:spMkLst>
        </pc:spChg>
        <pc:spChg chg="mod">
          <ac:chgData name="Dissanayake D.M.I.M it19069432" userId="e5e4e950-1014-4016-ae68-e931db1efc7b" providerId="ADAL" clId="{F8E0024A-79D7-4214-9EE9-F26C02B400BD}" dt="2022-05-23T18:22:36.062" v="11474" actId="1035"/>
          <ac:spMkLst>
            <pc:docMk/>
            <pc:sldMk cId="2880711476" sldId="395"/>
            <ac:spMk id="10" creationId="{73B2E722-0446-4BD5-8E59-A45F2B5B69A6}"/>
          </ac:spMkLst>
        </pc:spChg>
        <pc:spChg chg="mod">
          <ac:chgData name="Dissanayake D.M.I.M it19069432" userId="e5e4e950-1014-4016-ae68-e931db1efc7b" providerId="ADAL" clId="{F8E0024A-79D7-4214-9EE9-F26C02B400BD}" dt="2022-05-23T18:22:30.695" v="11470" actId="1036"/>
          <ac:spMkLst>
            <pc:docMk/>
            <pc:sldMk cId="2880711476" sldId="395"/>
            <ac:spMk id="11" creationId="{E134525D-16EB-43E8-BF85-8C6194ED634F}"/>
          </ac:spMkLst>
        </pc:spChg>
        <pc:spChg chg="mod">
          <ac:chgData name="Dissanayake D.M.I.M it19069432" userId="e5e4e950-1014-4016-ae68-e931db1efc7b" providerId="ADAL" clId="{F8E0024A-79D7-4214-9EE9-F26C02B400BD}" dt="2022-05-23T18:22:36.062" v="11474" actId="1035"/>
          <ac:spMkLst>
            <pc:docMk/>
            <pc:sldMk cId="2880711476" sldId="395"/>
            <ac:spMk id="12" creationId="{0CC2DE0F-990D-4A81-BCF8-A986569AC24B}"/>
          </ac:spMkLst>
        </pc:spChg>
        <pc:spChg chg="mod">
          <ac:chgData name="Dissanayake D.M.I.M it19069432" userId="e5e4e950-1014-4016-ae68-e931db1efc7b" providerId="ADAL" clId="{F8E0024A-79D7-4214-9EE9-F26C02B400BD}" dt="2022-05-23T18:22:30.695" v="11470" actId="1036"/>
          <ac:spMkLst>
            <pc:docMk/>
            <pc:sldMk cId="2880711476" sldId="395"/>
            <ac:spMk id="13" creationId="{E1E7D32D-78F1-44DA-A7DB-952F25B03AA4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3T16:35:05.657" v="10730" actId="47"/>
        <pc:sldMkLst>
          <pc:docMk/>
          <pc:sldMk cId="50525661" sldId="396"/>
        </pc:sldMkLst>
      </pc:sldChg>
      <pc:sldChg chg="modSp add del mod">
        <pc:chgData name="Dissanayake D.M.I.M it19069432" userId="e5e4e950-1014-4016-ae68-e931db1efc7b" providerId="ADAL" clId="{F8E0024A-79D7-4214-9EE9-F26C02B400BD}" dt="2022-05-23T17:50:49.257" v="10920" actId="2711"/>
        <pc:sldMkLst>
          <pc:docMk/>
          <pc:sldMk cId="2919542810" sldId="399"/>
        </pc:sldMkLst>
        <pc:spChg chg="mod">
          <ac:chgData name="Dissanayake D.M.I.M it19069432" userId="e5e4e950-1014-4016-ae68-e931db1efc7b" providerId="ADAL" clId="{F8E0024A-79D7-4214-9EE9-F26C02B400BD}" dt="2022-05-23T17:50:49.257" v="10920" actId="2711"/>
          <ac:spMkLst>
            <pc:docMk/>
            <pc:sldMk cId="2919542810" sldId="399"/>
            <ac:spMk id="4" creationId="{38556593-E896-4BA7-B201-13C7A664B73D}"/>
          </ac:spMkLst>
        </pc:spChg>
      </pc:sldChg>
      <pc:sldChg chg="del">
        <pc:chgData name="Dissanayake D.M.I.M it19069432" userId="e5e4e950-1014-4016-ae68-e931db1efc7b" providerId="ADAL" clId="{F8E0024A-79D7-4214-9EE9-F26C02B400BD}" dt="2022-05-22T03:11:23.802" v="1371" actId="47"/>
        <pc:sldMkLst>
          <pc:docMk/>
          <pc:sldMk cId="160678302" sldId="403"/>
        </pc:sldMkLst>
      </pc:sldChg>
      <pc:sldChg chg="del">
        <pc:chgData name="Dissanayake D.M.I.M it19069432" userId="e5e4e950-1014-4016-ae68-e931db1efc7b" providerId="ADAL" clId="{F8E0024A-79D7-4214-9EE9-F26C02B400BD}" dt="2022-05-22T05:29:30.347" v="1452" actId="47"/>
        <pc:sldMkLst>
          <pc:docMk/>
          <pc:sldMk cId="4121842947" sldId="405"/>
        </pc:sldMkLst>
      </pc:sldChg>
      <pc:sldChg chg="addSp modSp add del mod ord">
        <pc:chgData name="Dissanayake D.M.I.M it19069432" userId="e5e4e950-1014-4016-ae68-e931db1efc7b" providerId="ADAL" clId="{F8E0024A-79D7-4214-9EE9-F26C02B400BD}" dt="2022-05-23T17:49:01.778" v="10889" actId="20577"/>
        <pc:sldMkLst>
          <pc:docMk/>
          <pc:sldMk cId="1826092455" sldId="409"/>
        </pc:sldMkLst>
        <pc:spChg chg="mod">
          <ac:chgData name="Dissanayake D.M.I.M it19069432" userId="e5e4e950-1014-4016-ae68-e931db1efc7b" providerId="ADAL" clId="{F8E0024A-79D7-4214-9EE9-F26C02B400BD}" dt="2022-05-23T17:48:53.436" v="10883" actId="20577"/>
          <ac:spMkLst>
            <pc:docMk/>
            <pc:sldMk cId="1826092455" sldId="409"/>
            <ac:spMk id="2" creationId="{EEBE9825-31E3-AEE1-7E01-CFEDA2BA62A2}"/>
          </ac:spMkLst>
        </pc:spChg>
        <pc:spChg chg="mod">
          <ac:chgData name="Dissanayake D.M.I.M it19069432" userId="e5e4e950-1014-4016-ae68-e931db1efc7b" providerId="ADAL" clId="{F8E0024A-79D7-4214-9EE9-F26C02B400BD}" dt="2022-05-22T09:41:07.827" v="3174" actId="1076"/>
          <ac:spMkLst>
            <pc:docMk/>
            <pc:sldMk cId="1826092455" sldId="409"/>
            <ac:spMk id="6" creationId="{06836713-1E48-3C07-8573-5D90C7DA1DA5}"/>
          </ac:spMkLst>
        </pc:spChg>
        <pc:spChg chg="mod">
          <ac:chgData name="Dissanayake D.M.I.M it19069432" userId="e5e4e950-1014-4016-ae68-e931db1efc7b" providerId="ADAL" clId="{F8E0024A-79D7-4214-9EE9-F26C02B400BD}" dt="2022-05-21T21:11:42.474" v="1370" actId="20577"/>
          <ac:spMkLst>
            <pc:docMk/>
            <pc:sldMk cId="1826092455" sldId="409"/>
            <ac:spMk id="8" creationId="{6AAF71F0-7D46-394A-CC2D-FF620664105F}"/>
          </ac:spMkLst>
        </pc:spChg>
        <pc:spChg chg="add mod">
          <ac:chgData name="Dissanayake D.M.I.M it19069432" userId="e5e4e950-1014-4016-ae68-e931db1efc7b" providerId="ADAL" clId="{F8E0024A-79D7-4214-9EE9-F26C02B400BD}" dt="2022-05-23T17:49:01.778" v="10889" actId="20577"/>
          <ac:spMkLst>
            <pc:docMk/>
            <pc:sldMk cId="1826092455" sldId="409"/>
            <ac:spMk id="20" creationId="{2BD011DB-94BB-DA76-7D5E-3A36E7C2FD06}"/>
          </ac:spMkLst>
        </pc:spChg>
        <pc:spChg chg="add mod">
          <ac:chgData name="Dissanayake D.M.I.M it19069432" userId="e5e4e950-1014-4016-ae68-e931db1efc7b" providerId="ADAL" clId="{F8E0024A-79D7-4214-9EE9-F26C02B400BD}" dt="2022-05-23T17:48:57.561" v="10886" actId="20577"/>
          <ac:spMkLst>
            <pc:docMk/>
            <pc:sldMk cId="1826092455" sldId="409"/>
            <ac:spMk id="21" creationId="{9AD0890F-F737-18E0-2D75-2F22D2CB64FF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3T16:37:09.113" v="10731" actId="47"/>
        <pc:sldMkLst>
          <pc:docMk/>
          <pc:sldMk cId="3308867537" sldId="413"/>
        </pc:sldMkLst>
        <pc:spChg chg="add del mod">
          <ac:chgData name="Dissanayake D.M.I.M it19069432" userId="e5e4e950-1014-4016-ae68-e931db1efc7b" providerId="ADAL" clId="{F8E0024A-79D7-4214-9EE9-F26C02B400BD}" dt="2022-05-21T06:11:14.121" v="716" actId="21"/>
          <ac:spMkLst>
            <pc:docMk/>
            <pc:sldMk cId="3308867537" sldId="413"/>
            <ac:spMk id="11" creationId="{DD1A0204-A4C1-5DA5-4803-F54DB81B5FF6}"/>
          </ac:spMkLst>
        </pc:spChg>
        <pc:spChg chg="add del mod">
          <ac:chgData name="Dissanayake D.M.I.M it19069432" userId="e5e4e950-1014-4016-ae68-e931db1efc7b" providerId="ADAL" clId="{F8E0024A-79D7-4214-9EE9-F26C02B400BD}" dt="2022-05-21T06:11:08.795" v="715" actId="478"/>
          <ac:spMkLst>
            <pc:docMk/>
            <pc:sldMk cId="3308867537" sldId="413"/>
            <ac:spMk id="12" creationId="{F766D6FA-4DC7-544B-D677-B126FF2C2877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3T17:50:39.587" v="10919" actId="14100"/>
        <pc:sldMkLst>
          <pc:docMk/>
          <pc:sldMk cId="3489670599" sldId="416"/>
        </pc:sldMkLst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12" creationId="{6996B3BF-4543-4E9C-B9D7-01752F2E261C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14" creationId="{A7B7DCBB-5188-4EFE-9B4A-8D00C1DF134F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0" creationId="{1B5C376D-EB54-4C6F-B40E-432962CCECCE}"/>
          </ac:spMkLst>
        </pc:spChg>
        <pc:spChg chg="mod">
          <ac:chgData name="Dissanayake D.M.I.M it19069432" userId="e5e4e950-1014-4016-ae68-e931db1efc7b" providerId="ADAL" clId="{F8E0024A-79D7-4214-9EE9-F26C02B400BD}" dt="2022-05-23T17:50:39.587" v="10919" actId="14100"/>
          <ac:spMkLst>
            <pc:docMk/>
            <pc:sldMk cId="3489670599" sldId="416"/>
            <ac:spMk id="21" creationId="{9415E391-A1D3-4880-B671-12F44F73BE60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2" creationId="{C92D2DE8-4BBE-49C1-9D6C-DAB4C924ED30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3" creationId="{1AF5FFED-F50B-465B-93F4-299C59E1698F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4" creationId="{48DE1560-B4EF-416E-8CFE-46743C01C68C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8" creationId="{90354923-5076-4586-8F38-370CF4959D21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29" creationId="{B54F6553-D28F-45E8-BB8A-22352B55CC6E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36" creationId="{0F400D7B-49CA-44AF-BD42-A45AE05DFF3D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37" creationId="{FCA9312B-850C-4398-875B-98814980E372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39" creationId="{5026C9F9-CFE7-4AD5-AD1A-65FAF86BC47B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41" creationId="{449881E3-497F-4B23-872A-4DBD76940413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46" creationId="{1B8160A9-B458-405E-87B3-CA3675090A99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47" creationId="{0B647CFA-319B-48E4-970E-5BA56FC21B64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48" creationId="{2C2FA2E1-D0A9-42BD-B6BC-2D2C9BD8883B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49" creationId="{637BDFFF-1AB5-4039-B44D-4E45CFE08A74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0" creationId="{2A60A3F7-7B9C-4624-BCA6-3361E1ED4E83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1" creationId="{D4F8BAD8-D7C1-4F73-8BB2-60EBB8D73DCD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2" creationId="{6203B387-8A31-4FEE-8DFC-D6ED91AF5506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3" creationId="{802F55C0-0D09-46B4-915B-F1EF0A0FC9A8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4" creationId="{469A7B32-7E57-4458-83D5-76A9685DE161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7" creationId="{E44A0D92-CA77-4C10-998F-CE0ED44F12D2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58" creationId="{D50E2BF3-4287-449F-88AF-47FDE4F3B2FB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60" creationId="{8DAF68A8-E685-4FD0-8A8A-160BFD389D0D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66" creationId="{2FE0B9E0-535A-4FE3-8ACD-8CC088434B24}"/>
          </ac:spMkLst>
        </pc:spChg>
        <pc:spChg chg="mod">
          <ac:chgData name="Dissanayake D.M.I.M it19069432" userId="e5e4e950-1014-4016-ae68-e931db1efc7b" providerId="ADAL" clId="{F8E0024A-79D7-4214-9EE9-F26C02B400BD}" dt="2022-05-23T17:50:27.875" v="10918" actId="2711"/>
          <ac:spMkLst>
            <pc:docMk/>
            <pc:sldMk cId="3489670599" sldId="416"/>
            <ac:spMk id="67" creationId="{BB65A170-237E-47CE-8572-F478A7027372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3T18:00:41.861" v="11021" actId="20577"/>
        <pc:sldMkLst>
          <pc:docMk/>
          <pc:sldMk cId="1468350751" sldId="417"/>
        </pc:sldMkLst>
        <pc:spChg chg="mod">
          <ac:chgData name="Dissanayake D.M.I.M it19069432" userId="e5e4e950-1014-4016-ae68-e931db1efc7b" providerId="ADAL" clId="{F8E0024A-79D7-4214-9EE9-F26C02B400BD}" dt="2022-05-23T18:00:41.861" v="11021" actId="20577"/>
          <ac:spMkLst>
            <pc:docMk/>
            <pc:sldMk cId="1468350751" sldId="417"/>
            <ac:spMk id="4" creationId="{38556593-E896-4BA7-B201-13C7A664B73D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765143793" sldId="418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2T19:24:39.367" v="6478" actId="47"/>
        <pc:sldMkLst>
          <pc:docMk/>
          <pc:sldMk cId="1876713970" sldId="420"/>
        </pc:sldMkLst>
        <pc:spChg chg="add del ord">
          <ac:chgData name="Dissanayake D.M.I.M it19069432" userId="e5e4e950-1014-4016-ae68-e931db1efc7b" providerId="ADAL" clId="{F8E0024A-79D7-4214-9EE9-F26C02B400BD}" dt="2022-05-22T08:07:15.107" v="1895" actId="478"/>
          <ac:spMkLst>
            <pc:docMk/>
            <pc:sldMk cId="1876713970" sldId="420"/>
            <ac:spMk id="2" creationId="{C0F1AF76-179B-A12C-F1F7-98742502A6AE}"/>
          </ac:spMkLst>
        </pc:spChg>
        <pc:spChg chg="add mod or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" creationId="{466A085B-0C81-9156-5389-C3AE4D6A3671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6" creationId="{EF2C4741-1620-444D-B1EE-132C9B35934E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7" creationId="{EF9C3F7D-804F-4E3C-877E-EFBCA7032B5D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8" creationId="{D792B3E0-2AFB-47EB-A3AA-536817874DBA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2" creationId="{E6EACE47-73A7-4393-9027-DC4EEA4878DB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3" creationId="{A6BD96BC-DB7E-4FC5-BFE7-A009E1BDA034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4" creationId="{181D2D88-E1DB-4B38-AFF3-3F572652442C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5" creationId="{0F806253-6D34-491B-989F-02577797E353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6" creationId="{2024FB76-7B8D-4649-85FD-4F7F9263F363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8" creationId="{01BEB88B-B4D0-4039-B198-FBAEED9D7CE8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19" creationId="{D2C9C8D9-9333-467F-8F58-7677CAB51D85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0" creationId="{ADB84730-BEE0-4D2D-A1F5-7234194D340A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1" creationId="{A1AD7C5E-2909-4F53-92C6-9AD5D7C23D21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2" creationId="{9CF9AD45-962C-48FE-A148-51EE0AA33083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3" creationId="{1F850C1F-0F95-4F01-A912-4D5F44A92DF7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4" creationId="{D298667D-B9E2-46A6-807A-65BE870160B7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5" creationId="{1CEF366D-2A95-4172-8E90-8F712181C1DB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6" creationId="{192CB9DD-510D-488E-A609-4F197A3B68AB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7" creationId="{39B4DB4B-0529-4A34-97DE-9F85DD332019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8" creationId="{C93B6695-A5C1-48ED-B672-00DBB644476C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29" creationId="{156BDCDC-081D-46BD-938F-20DB3FEC8EAA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0" creationId="{7C5862F4-CB2A-419C-A5F0-A4C7EFB7617E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1" creationId="{3DC27F11-409C-42DB-A8FC-D1E5139987D7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2" creationId="{28C5B0C5-6BCA-414E-9497-793984169412}"/>
          </ac:spMkLst>
        </pc:spChg>
        <pc:spChg chg="mo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3" creationId="{DE9507FF-61D0-400B-84A5-CAC366F6F89B}"/>
          </ac:spMkLst>
        </pc:spChg>
        <pc:spChg chg="add mod">
          <ac:chgData name="Dissanayake D.M.I.M it19069432" userId="e5e4e950-1014-4016-ae68-e931db1efc7b" providerId="ADAL" clId="{F8E0024A-79D7-4214-9EE9-F26C02B400BD}" dt="2022-05-22T08:09:42.581" v="1933" actId="1036"/>
          <ac:spMkLst>
            <pc:docMk/>
            <pc:sldMk cId="1876713970" sldId="420"/>
            <ac:spMk id="34" creationId="{7FBB7D21-8275-09FE-0909-299868128D72}"/>
          </ac:spMkLst>
        </pc:spChg>
        <pc:spChg chg="add mod">
          <ac:chgData name="Dissanayake D.M.I.M it19069432" userId="e5e4e950-1014-4016-ae68-e931db1efc7b" providerId="ADAL" clId="{F8E0024A-79D7-4214-9EE9-F26C02B400BD}" dt="2022-05-22T09:45:09.645" v="3203" actId="1076"/>
          <ac:spMkLst>
            <pc:docMk/>
            <pc:sldMk cId="1876713970" sldId="420"/>
            <ac:spMk id="35" creationId="{955E4D99-25A9-B9B8-306A-90E66BE9FA6D}"/>
          </ac:spMkLst>
        </pc:spChg>
        <pc:spChg chg="add mod">
          <ac:chgData name="Dissanayake D.M.I.M it19069432" userId="e5e4e950-1014-4016-ae68-e931db1efc7b" providerId="ADAL" clId="{F8E0024A-79D7-4214-9EE9-F26C02B400BD}" dt="2022-05-22T08:09:42.581" v="1933" actId="1036"/>
          <ac:spMkLst>
            <pc:docMk/>
            <pc:sldMk cId="1876713970" sldId="420"/>
            <ac:spMk id="36" creationId="{861A7E67-FC6F-7F90-AAA8-7D035D1F619D}"/>
          </ac:spMkLst>
        </pc:spChg>
        <pc:spChg chg="add mod">
          <ac:chgData name="Dissanayake D.M.I.M it19069432" userId="e5e4e950-1014-4016-ae68-e931db1efc7b" providerId="ADAL" clId="{F8E0024A-79D7-4214-9EE9-F26C02B400BD}" dt="2022-05-22T08:09:42.581" v="1933" actId="1036"/>
          <ac:spMkLst>
            <pc:docMk/>
            <pc:sldMk cId="1876713970" sldId="420"/>
            <ac:spMk id="37" creationId="{3EF69F7E-4E78-CA6F-D057-8590D005F3D0}"/>
          </ac:spMkLst>
        </pc:spChg>
        <pc:spChg chg="add mod or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8" creationId="{2B73B48B-3E77-AB85-ADE2-3F1B178014BF}"/>
          </ac:spMkLst>
        </pc:spChg>
        <pc:spChg chg="add mod ord">
          <ac:chgData name="Dissanayake D.M.I.M it19069432" userId="e5e4e950-1014-4016-ae68-e931db1efc7b" providerId="ADAL" clId="{F8E0024A-79D7-4214-9EE9-F26C02B400BD}" dt="2022-05-22T08:09:33.741" v="1925" actId="1035"/>
          <ac:spMkLst>
            <pc:docMk/>
            <pc:sldMk cId="1876713970" sldId="420"/>
            <ac:spMk id="39" creationId="{05A7AE71-F517-D254-BF23-977CE7AD626C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3T18:04:37.980" v="11175" actId="2711"/>
        <pc:sldMkLst>
          <pc:docMk/>
          <pc:sldMk cId="1810240885" sldId="421"/>
        </pc:sldMkLst>
        <pc:spChg chg="mod">
          <ac:chgData name="Dissanayake D.M.I.M it19069432" userId="e5e4e950-1014-4016-ae68-e931db1efc7b" providerId="ADAL" clId="{F8E0024A-79D7-4214-9EE9-F26C02B400BD}" dt="2022-05-23T18:04:37.980" v="11175" actId="2711"/>
          <ac:spMkLst>
            <pc:docMk/>
            <pc:sldMk cId="1810240885" sldId="421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04:37.980" v="11175" actId="2711"/>
          <ac:spMkLst>
            <pc:docMk/>
            <pc:sldMk cId="1810240885" sldId="421"/>
            <ac:spMk id="6" creationId="{EF2C4741-1620-444D-B1EE-132C9B35934E}"/>
          </ac:spMkLst>
        </pc:spChg>
      </pc:sldChg>
      <pc:sldChg chg="addSp delSp modSp add del mod ord">
        <pc:chgData name="Dissanayake D.M.I.M it19069432" userId="e5e4e950-1014-4016-ae68-e931db1efc7b" providerId="ADAL" clId="{F8E0024A-79D7-4214-9EE9-F26C02B400BD}" dt="2022-05-23T18:04:22.987" v="11174" actId="14100"/>
        <pc:sldMkLst>
          <pc:docMk/>
          <pc:sldMk cId="2884598175" sldId="422"/>
        </pc:sldMkLst>
        <pc:spChg chg="mod">
          <ac:chgData name="Dissanayake D.M.I.M it19069432" userId="e5e4e950-1014-4016-ae68-e931db1efc7b" providerId="ADAL" clId="{F8E0024A-79D7-4214-9EE9-F26C02B400BD}" dt="2022-05-23T18:00:59.264" v="11022" actId="2711"/>
          <ac:spMkLst>
            <pc:docMk/>
            <pc:sldMk cId="2884598175" sldId="422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6" creationId="{EF2C4741-1620-444D-B1EE-132C9B35934E}"/>
          </ac:spMkLst>
        </pc:spChg>
        <pc:spChg chg="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8" creationId="{D792B3E0-2AFB-47EB-A3AA-536817874DBA}"/>
          </ac:spMkLst>
        </pc:spChg>
        <pc:spChg chg="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9" creationId="{6B61BC93-61FB-4C93-A66A-AC527063AEEB}"/>
          </ac:spMkLst>
        </pc:spChg>
        <pc:spChg chg="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0" creationId="{D53D2FD2-737E-4D49-844A-02C39A852098}"/>
          </ac:spMkLst>
        </pc:spChg>
        <pc:spChg chg="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1" creationId="{3755EA0F-0BC1-45F1-912D-D5F09A7E807A}"/>
          </ac:spMkLst>
        </pc:spChg>
        <pc:spChg chg="add 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2" creationId="{B63B1F1A-8E3E-AFC3-0248-BE01C0852CF1}"/>
          </ac:spMkLst>
        </pc:spChg>
        <pc:spChg chg="add 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3" creationId="{3D2B2F2A-E194-6053-2E89-04D1FA825E31}"/>
          </ac:spMkLst>
        </pc:spChg>
        <pc:spChg chg="add 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4" creationId="{474442E1-3284-AD33-A1ED-F0264A177B3E}"/>
          </ac:spMkLst>
        </pc:spChg>
        <pc:spChg chg="add 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5" creationId="{56B5B0F7-9519-3C02-58B8-60E4C00A68B9}"/>
          </ac:spMkLst>
        </pc:spChg>
        <pc:spChg chg="add mod">
          <ac:chgData name="Dissanayake D.M.I.M it19069432" userId="e5e4e950-1014-4016-ae68-e931db1efc7b" providerId="ADAL" clId="{F8E0024A-79D7-4214-9EE9-F26C02B400BD}" dt="2022-05-23T18:03:31.058" v="11111" actId="1036"/>
          <ac:spMkLst>
            <pc:docMk/>
            <pc:sldMk cId="2884598175" sldId="422"/>
            <ac:spMk id="16" creationId="{761A47AA-C9C0-A6AD-0370-96F603D2A5C0}"/>
          </ac:spMkLst>
        </pc:spChg>
        <pc:spChg chg="add del mod">
          <ac:chgData name="Dissanayake D.M.I.M it19069432" userId="e5e4e950-1014-4016-ae68-e931db1efc7b" providerId="ADAL" clId="{F8E0024A-79D7-4214-9EE9-F26C02B400BD}" dt="2022-05-23T18:02:40.529" v="11071" actId="478"/>
          <ac:spMkLst>
            <pc:docMk/>
            <pc:sldMk cId="2884598175" sldId="422"/>
            <ac:spMk id="17" creationId="{E1527DAC-8A5D-82FE-1681-F2926C763A4E}"/>
          </ac:spMkLst>
        </pc:spChg>
        <pc:spChg chg="add mod">
          <ac:chgData name="Dissanayake D.M.I.M it19069432" userId="e5e4e950-1014-4016-ae68-e931db1efc7b" providerId="ADAL" clId="{F8E0024A-79D7-4214-9EE9-F26C02B400BD}" dt="2022-05-23T18:04:14.644" v="11173" actId="1037"/>
          <ac:spMkLst>
            <pc:docMk/>
            <pc:sldMk cId="2884598175" sldId="422"/>
            <ac:spMk id="18" creationId="{04409A55-E42C-D439-CA79-5DE6BC3C5415}"/>
          </ac:spMkLst>
        </pc:spChg>
        <pc:spChg chg="add mod">
          <ac:chgData name="Dissanayake D.M.I.M it19069432" userId="e5e4e950-1014-4016-ae68-e931db1efc7b" providerId="ADAL" clId="{F8E0024A-79D7-4214-9EE9-F26C02B400BD}" dt="2022-05-23T18:04:22.987" v="11174" actId="14100"/>
          <ac:spMkLst>
            <pc:docMk/>
            <pc:sldMk cId="2884598175" sldId="422"/>
            <ac:spMk id="19" creationId="{83040334-4B82-D63E-3BE4-1AE8B7643045}"/>
          </ac:spMkLst>
        </pc:spChg>
      </pc:sldChg>
      <pc:sldChg chg="addSp delSp modSp add del mod ord">
        <pc:chgData name="Dissanayake D.M.I.M it19069432" userId="e5e4e950-1014-4016-ae68-e931db1efc7b" providerId="ADAL" clId="{F8E0024A-79D7-4214-9EE9-F26C02B400BD}" dt="2022-05-23T20:26:54.159" v="11892" actId="14100"/>
        <pc:sldMkLst>
          <pc:docMk/>
          <pc:sldMk cId="2369653750" sldId="423"/>
        </pc:sldMkLst>
        <pc:spChg chg="mod">
          <ac:chgData name="Dissanayake D.M.I.M it19069432" userId="e5e4e950-1014-4016-ae68-e931db1efc7b" providerId="ADAL" clId="{F8E0024A-79D7-4214-9EE9-F26C02B400BD}" dt="2022-05-23T18:16:43.969" v="11390" actId="2711"/>
          <ac:spMkLst>
            <pc:docMk/>
            <pc:sldMk cId="2369653750" sldId="423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20:26:54.159" v="11892" actId="14100"/>
          <ac:spMkLst>
            <pc:docMk/>
            <pc:sldMk cId="2369653750" sldId="423"/>
            <ac:spMk id="9" creationId="{6B61BC93-61FB-4C93-A66A-AC527063AEEB}"/>
          </ac:spMkLst>
        </pc:spChg>
        <pc:spChg chg="mod">
          <ac:chgData name="Dissanayake D.M.I.M it19069432" userId="e5e4e950-1014-4016-ae68-e931db1efc7b" providerId="ADAL" clId="{F8E0024A-79D7-4214-9EE9-F26C02B400BD}" dt="2022-05-23T20:26:54.159" v="11892" actId="14100"/>
          <ac:spMkLst>
            <pc:docMk/>
            <pc:sldMk cId="2369653750" sldId="423"/>
            <ac:spMk id="14" creationId="{D45491D2-D5DE-45F4-B2E6-87DA419FF181}"/>
          </ac:spMkLst>
        </pc:spChg>
        <pc:spChg chg="mod">
          <ac:chgData name="Dissanayake D.M.I.M it19069432" userId="e5e4e950-1014-4016-ae68-e931db1efc7b" providerId="ADAL" clId="{F8E0024A-79D7-4214-9EE9-F26C02B400BD}" dt="2022-05-23T20:26:54.159" v="11892" actId="14100"/>
          <ac:spMkLst>
            <pc:docMk/>
            <pc:sldMk cId="2369653750" sldId="423"/>
            <ac:spMk id="15" creationId="{4EB3F263-9A78-491F-9A40-5E8EBF13966B}"/>
          </ac:spMkLst>
        </pc:spChg>
        <pc:spChg chg="mod">
          <ac:chgData name="Dissanayake D.M.I.M it19069432" userId="e5e4e950-1014-4016-ae68-e931db1efc7b" providerId="ADAL" clId="{F8E0024A-79D7-4214-9EE9-F26C02B400BD}" dt="2022-05-23T20:26:54.159" v="11892" actId="14100"/>
          <ac:spMkLst>
            <pc:docMk/>
            <pc:sldMk cId="2369653750" sldId="423"/>
            <ac:spMk id="16" creationId="{D1C5F677-5DD5-458B-B2FC-CF37A656307B}"/>
          </ac:spMkLst>
        </pc:spChg>
        <pc:spChg chg="add del mod">
          <ac:chgData name="Dissanayake D.M.I.M it19069432" userId="e5e4e950-1014-4016-ae68-e931db1efc7b" providerId="ADAL" clId="{F8E0024A-79D7-4214-9EE9-F26C02B400BD}" dt="2022-05-23T20:26:53.640" v="11891"/>
          <ac:spMkLst>
            <pc:docMk/>
            <pc:sldMk cId="2369653750" sldId="423"/>
            <ac:spMk id="18" creationId="{C2224A95-0764-B64F-5647-D7EFAF0D1AF1}"/>
          </ac:spMkLst>
        </pc:spChg>
        <pc:spChg chg="add del mod">
          <ac:chgData name="Dissanayake D.M.I.M it19069432" userId="e5e4e950-1014-4016-ae68-e931db1efc7b" providerId="ADAL" clId="{F8E0024A-79D7-4214-9EE9-F26C02B400BD}" dt="2022-05-23T20:26:53.640" v="11891"/>
          <ac:spMkLst>
            <pc:docMk/>
            <pc:sldMk cId="2369653750" sldId="423"/>
            <ac:spMk id="19" creationId="{26088636-3CBD-E889-1F6E-CF86AD4F3079}"/>
          </ac:spMkLst>
        </pc:spChg>
        <pc:spChg chg="mod">
          <ac:chgData name="Dissanayake D.M.I.M it19069432" userId="e5e4e950-1014-4016-ae68-e931db1efc7b" providerId="ADAL" clId="{F8E0024A-79D7-4214-9EE9-F26C02B400BD}" dt="2022-05-23T20:26:54.159" v="11892" actId="14100"/>
          <ac:spMkLst>
            <pc:docMk/>
            <pc:sldMk cId="2369653750" sldId="423"/>
            <ac:spMk id="20" creationId="{D0D42F0C-05CA-407E-AA71-6E3D0F482C18}"/>
          </ac:spMkLst>
        </pc:spChg>
        <pc:spChg chg="add del mod">
          <ac:chgData name="Dissanayake D.M.I.M it19069432" userId="e5e4e950-1014-4016-ae68-e931db1efc7b" providerId="ADAL" clId="{F8E0024A-79D7-4214-9EE9-F26C02B400BD}" dt="2022-05-23T20:26:53.640" v="11891"/>
          <ac:spMkLst>
            <pc:docMk/>
            <pc:sldMk cId="2369653750" sldId="423"/>
            <ac:spMk id="23" creationId="{AF219E31-C9C7-7E86-6D38-E6A3DC61B286}"/>
          </ac:spMkLst>
        </pc:spChg>
        <pc:spChg chg="add del mod">
          <ac:chgData name="Dissanayake D.M.I.M it19069432" userId="e5e4e950-1014-4016-ae68-e931db1efc7b" providerId="ADAL" clId="{F8E0024A-79D7-4214-9EE9-F26C02B400BD}" dt="2022-05-23T20:26:53.640" v="11891"/>
          <ac:spMkLst>
            <pc:docMk/>
            <pc:sldMk cId="2369653750" sldId="423"/>
            <ac:spMk id="24" creationId="{80FFAB61-3C44-ECF6-CC17-DF8BDAE4E2D8}"/>
          </ac:spMkLst>
        </pc:spChg>
        <pc:spChg chg="add del mod">
          <ac:chgData name="Dissanayake D.M.I.M it19069432" userId="e5e4e950-1014-4016-ae68-e931db1efc7b" providerId="ADAL" clId="{F8E0024A-79D7-4214-9EE9-F26C02B400BD}" dt="2022-05-23T20:26:53.640" v="11891"/>
          <ac:spMkLst>
            <pc:docMk/>
            <pc:sldMk cId="2369653750" sldId="423"/>
            <ac:spMk id="25" creationId="{3120E69C-784D-CEBB-8268-DCAC47AD30C0}"/>
          </ac:spMkLst>
        </pc:spChg>
        <pc:picChg chg="add mod">
          <ac:chgData name="Dissanayake D.M.I.M it19069432" userId="e5e4e950-1014-4016-ae68-e931db1efc7b" providerId="ADAL" clId="{F8E0024A-79D7-4214-9EE9-F26C02B400BD}" dt="2022-05-22T05:41:20.950" v="1460" actId="14100"/>
          <ac:picMkLst>
            <pc:docMk/>
            <pc:sldMk cId="2369653750" sldId="423"/>
            <ac:picMk id="3" creationId="{A8AF53B2-A6A2-FFE0-76CA-103B81FBBAA6}"/>
          </ac:picMkLst>
        </pc:picChg>
        <pc:picChg chg="add del mod ord">
          <ac:chgData name="Dissanayake D.M.I.M it19069432" userId="e5e4e950-1014-4016-ae68-e931db1efc7b" providerId="ADAL" clId="{F8E0024A-79D7-4214-9EE9-F26C02B400BD}" dt="2022-05-22T05:46:53.417" v="1605" actId="478"/>
          <ac:picMkLst>
            <pc:docMk/>
            <pc:sldMk cId="2369653750" sldId="423"/>
            <ac:picMk id="6" creationId="{5AAE47C3-D8FD-B417-EB0E-718C96BB1AE7}"/>
          </ac:picMkLst>
        </pc:picChg>
        <pc:picChg chg="add mod ord">
          <ac:chgData name="Dissanayake D.M.I.M it19069432" userId="e5e4e950-1014-4016-ae68-e931db1efc7b" providerId="ADAL" clId="{F8E0024A-79D7-4214-9EE9-F26C02B400BD}" dt="2022-05-22T05:46:51.830" v="1604" actId="167"/>
          <ac:picMkLst>
            <pc:docMk/>
            <pc:sldMk cId="2369653750" sldId="423"/>
            <ac:picMk id="8" creationId="{D86930BF-D3BB-D5C3-1597-E54ACEDAEB59}"/>
          </ac:picMkLst>
        </pc:picChg>
        <pc:picChg chg="add del mod">
          <ac:chgData name="Dissanayake D.M.I.M it19069432" userId="e5e4e950-1014-4016-ae68-e931db1efc7b" providerId="ADAL" clId="{F8E0024A-79D7-4214-9EE9-F26C02B400BD}" dt="2022-05-22T05:44:24.982" v="1590" actId="478"/>
          <ac:picMkLst>
            <pc:docMk/>
            <pc:sldMk cId="2369653750" sldId="423"/>
            <ac:picMk id="11" creationId="{C8C41994-8F3F-E8B3-EC55-6361C6FA29C8}"/>
          </ac:picMkLst>
        </pc:picChg>
        <pc:picChg chg="add mod">
          <ac:chgData name="Dissanayake D.M.I.M it19069432" userId="e5e4e950-1014-4016-ae68-e931db1efc7b" providerId="ADAL" clId="{F8E0024A-79D7-4214-9EE9-F26C02B400BD}" dt="2022-05-22T05:41:48.540" v="1462" actId="571"/>
          <ac:picMkLst>
            <pc:docMk/>
            <pc:sldMk cId="2369653750" sldId="423"/>
            <ac:picMk id="12" creationId="{D5D4A8B0-E9C4-3454-A6D5-E503AE366DAB}"/>
          </ac:picMkLst>
        </pc:picChg>
        <pc:picChg chg="add mod">
          <ac:chgData name="Dissanayake D.M.I.M it19069432" userId="e5e4e950-1014-4016-ae68-e931db1efc7b" providerId="ADAL" clId="{F8E0024A-79D7-4214-9EE9-F26C02B400BD}" dt="2022-05-22T05:41:59.594" v="1463" actId="571"/>
          <ac:picMkLst>
            <pc:docMk/>
            <pc:sldMk cId="2369653750" sldId="423"/>
            <ac:picMk id="13" creationId="{C0E15E24-E564-1C48-EED1-157A7B8B7E44}"/>
          </ac:picMkLst>
        </pc:picChg>
        <pc:picChg chg="add del mod">
          <ac:chgData name="Dissanayake D.M.I.M it19069432" userId="e5e4e950-1014-4016-ae68-e931db1efc7b" providerId="ADAL" clId="{F8E0024A-79D7-4214-9EE9-F26C02B400BD}" dt="2022-05-23T20:26:53.640" v="11891"/>
          <ac:picMkLst>
            <pc:docMk/>
            <pc:sldMk cId="2369653750" sldId="423"/>
            <ac:picMk id="17" creationId="{276AABE8-953C-520A-BA76-7CC8067D515F}"/>
          </ac:picMkLst>
        </pc:picChg>
        <pc:picChg chg="add del mod">
          <ac:chgData name="Dissanayake D.M.I.M it19069432" userId="e5e4e950-1014-4016-ae68-e931db1efc7b" providerId="ADAL" clId="{F8E0024A-79D7-4214-9EE9-F26C02B400BD}" dt="2022-05-22T05:44:54.817" v="1594" actId="478"/>
          <ac:picMkLst>
            <pc:docMk/>
            <pc:sldMk cId="2369653750" sldId="423"/>
            <ac:picMk id="17" creationId="{8D7BAD68-7AEB-8BBE-6DB9-CEB3F2A8C7FA}"/>
          </ac:picMkLst>
        </pc:picChg>
        <pc:picChg chg="add del mod ord">
          <ac:chgData name="Dissanayake D.M.I.M it19069432" userId="e5e4e950-1014-4016-ae68-e931db1efc7b" providerId="ADAL" clId="{F8E0024A-79D7-4214-9EE9-F26C02B400BD}" dt="2022-05-22T05:46:59.887" v="1606" actId="478"/>
          <ac:picMkLst>
            <pc:docMk/>
            <pc:sldMk cId="2369653750" sldId="423"/>
            <ac:picMk id="18" creationId="{D0D200DF-CAED-CBD3-7C91-DDAD31DB37B8}"/>
          </ac:picMkLst>
        </pc:picChg>
        <pc:picChg chg="add mod">
          <ac:chgData name="Dissanayake D.M.I.M it19069432" userId="e5e4e950-1014-4016-ae68-e931db1efc7b" providerId="ADAL" clId="{F8E0024A-79D7-4214-9EE9-F26C02B400BD}" dt="2022-05-22T05:47:05.283" v="1607" actId="571"/>
          <ac:picMkLst>
            <pc:docMk/>
            <pc:sldMk cId="2369653750" sldId="423"/>
            <ac:picMk id="22" creationId="{F2AC0DF6-80E4-0501-9FBD-21C68248F0EB}"/>
          </ac:picMkLst>
        </pc:picChg>
        <pc:picChg chg="add del mod">
          <ac:chgData name="Dissanayake D.M.I.M it19069432" userId="e5e4e950-1014-4016-ae68-e931db1efc7b" providerId="ADAL" clId="{F8E0024A-79D7-4214-9EE9-F26C02B400BD}" dt="2022-05-23T20:26:53.640" v="11891"/>
          <ac:picMkLst>
            <pc:docMk/>
            <pc:sldMk cId="2369653750" sldId="423"/>
            <ac:picMk id="26" creationId="{05811AE7-901E-F4B0-7CE9-304716AFCE00}"/>
          </ac:picMkLst>
        </pc:picChg>
        <pc:picChg chg="add del mod">
          <ac:chgData name="Dissanayake D.M.I.M it19069432" userId="e5e4e950-1014-4016-ae68-e931db1efc7b" providerId="ADAL" clId="{F8E0024A-79D7-4214-9EE9-F26C02B400BD}" dt="2022-05-23T20:26:53.640" v="11891"/>
          <ac:picMkLst>
            <pc:docMk/>
            <pc:sldMk cId="2369653750" sldId="423"/>
            <ac:picMk id="27" creationId="{9871738D-965A-2886-8896-CF6460BBC0A5}"/>
          </ac:picMkLst>
        </pc:picChg>
        <pc:picChg chg="add del mod">
          <ac:chgData name="Dissanayake D.M.I.M it19069432" userId="e5e4e950-1014-4016-ae68-e931db1efc7b" providerId="ADAL" clId="{F8E0024A-79D7-4214-9EE9-F26C02B400BD}" dt="2022-05-23T20:26:53.640" v="11891"/>
          <ac:picMkLst>
            <pc:docMk/>
            <pc:sldMk cId="2369653750" sldId="423"/>
            <ac:picMk id="28" creationId="{BED0C20E-140D-9D18-1025-0FBD1A8A547D}"/>
          </ac:picMkLst>
        </pc:picChg>
        <pc:picChg chg="add del mod">
          <ac:chgData name="Dissanayake D.M.I.M it19069432" userId="e5e4e950-1014-4016-ae68-e931db1efc7b" providerId="ADAL" clId="{F8E0024A-79D7-4214-9EE9-F26C02B400BD}" dt="2022-05-23T20:26:53.640" v="11891"/>
          <ac:picMkLst>
            <pc:docMk/>
            <pc:sldMk cId="2369653750" sldId="423"/>
            <ac:picMk id="29" creationId="{E94894C0-0C56-970D-28EB-CD55F46D7318}"/>
          </ac:picMkLst>
        </pc:picChg>
      </pc:sldChg>
      <pc:sldChg chg="addSp delSp modSp add del mod ord">
        <pc:chgData name="Dissanayake D.M.I.M it19069432" userId="e5e4e950-1014-4016-ae68-e931db1efc7b" providerId="ADAL" clId="{F8E0024A-79D7-4214-9EE9-F26C02B400BD}" dt="2022-05-23T19:57:46.324" v="11655" actId="47"/>
        <pc:sldMkLst>
          <pc:docMk/>
          <pc:sldMk cId="3063793816" sldId="424"/>
        </pc:sldMkLst>
        <pc:spChg chg="del">
          <ac:chgData name="Dissanayake D.M.I.M it19069432" userId="e5e4e950-1014-4016-ae68-e931db1efc7b" providerId="ADAL" clId="{F8E0024A-79D7-4214-9EE9-F26C02B400BD}" dt="2022-05-22T07:56:59.839" v="1858" actId="478"/>
          <ac:spMkLst>
            <pc:docMk/>
            <pc:sldMk cId="3063793816" sldId="424"/>
            <ac:spMk id="4" creationId="{40DD275D-13EE-4A4E-B4F8-AF4549AC39FF}"/>
          </ac:spMkLst>
        </pc:spChg>
        <pc:spChg chg="mod">
          <ac:chgData name="Dissanayake D.M.I.M it19069432" userId="e5e4e950-1014-4016-ae68-e931db1efc7b" providerId="ADAL" clId="{F8E0024A-79D7-4214-9EE9-F26C02B400BD}" dt="2022-05-22T18:50:36.212" v="6133" actId="1076"/>
          <ac:spMkLst>
            <pc:docMk/>
            <pc:sldMk cId="3063793816" sldId="424"/>
            <ac:spMk id="9" creationId="{03B61C13-C40B-4D6B-80B4-2E4169C4C3B1}"/>
          </ac:spMkLst>
        </pc:spChg>
        <pc:spChg chg="add mod">
          <ac:chgData name="Dissanayake D.M.I.M it19069432" userId="e5e4e950-1014-4016-ae68-e931db1efc7b" providerId="ADAL" clId="{F8E0024A-79D7-4214-9EE9-F26C02B400BD}" dt="2022-05-23T06:57:14.952" v="8774" actId="1076"/>
          <ac:spMkLst>
            <pc:docMk/>
            <pc:sldMk cId="3063793816" sldId="424"/>
            <ac:spMk id="14" creationId="{D2D6F9F1-D416-BCE4-23AD-9B28FDD5065D}"/>
          </ac:spMkLst>
        </pc:spChg>
        <pc:graphicFrameChg chg="modGraphic">
          <ac:chgData name="Dissanayake D.M.I.M it19069432" userId="e5e4e950-1014-4016-ae68-e931db1efc7b" providerId="ADAL" clId="{F8E0024A-79D7-4214-9EE9-F26C02B400BD}" dt="2022-05-22T19:06:41.358" v="6466" actId="14734"/>
          <ac:graphicFrameMkLst>
            <pc:docMk/>
            <pc:sldMk cId="3063793816" sldId="424"/>
            <ac:graphicFrameMk id="6" creationId="{4FBC3E7F-E722-4179-A8ED-606DBAF97AAE}"/>
          </ac:graphicFrameMkLst>
        </pc:graphicFrame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996745733" sldId="425"/>
        </pc:sldMkLst>
      </pc:sldChg>
      <pc:sldChg chg="del ord">
        <pc:chgData name="Dissanayake D.M.I.M it19069432" userId="e5e4e950-1014-4016-ae68-e931db1efc7b" providerId="ADAL" clId="{F8E0024A-79D7-4214-9EE9-F26C02B400BD}" dt="2022-05-22T07:48:23.620" v="1780" actId="47"/>
        <pc:sldMkLst>
          <pc:docMk/>
          <pc:sldMk cId="954010456" sldId="427"/>
        </pc:sldMkLst>
      </pc:sldChg>
      <pc:sldChg chg="modSp add del mod">
        <pc:chgData name="Dissanayake D.M.I.M it19069432" userId="e5e4e950-1014-4016-ae68-e931db1efc7b" providerId="ADAL" clId="{F8E0024A-79D7-4214-9EE9-F26C02B400BD}" dt="2022-05-23T17:55:01.904" v="10963" actId="207"/>
        <pc:sldMkLst>
          <pc:docMk/>
          <pc:sldMk cId="213205732" sldId="430"/>
        </pc:sldMkLst>
        <pc:spChg chg="mod">
          <ac:chgData name="Dissanayake D.M.I.M it19069432" userId="e5e4e950-1014-4016-ae68-e931db1efc7b" providerId="ADAL" clId="{F8E0024A-79D7-4214-9EE9-F26C02B400BD}" dt="2022-05-23T17:53:24.663" v="10940" actId="2711"/>
          <ac:spMkLst>
            <pc:docMk/>
            <pc:sldMk cId="213205732" sldId="430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7:54:55.926" v="10961" actId="207"/>
          <ac:spMkLst>
            <pc:docMk/>
            <pc:sldMk cId="213205732" sldId="430"/>
            <ac:spMk id="12" creationId="{44416D32-C4EE-48CB-B55E-CC5FD9E04517}"/>
          </ac:spMkLst>
        </pc:spChg>
        <pc:spChg chg="mod">
          <ac:chgData name="Dissanayake D.M.I.M it19069432" userId="e5e4e950-1014-4016-ae68-e931db1efc7b" providerId="ADAL" clId="{F8E0024A-79D7-4214-9EE9-F26C02B400BD}" dt="2022-05-23T17:54:58.791" v="10962" actId="207"/>
          <ac:spMkLst>
            <pc:docMk/>
            <pc:sldMk cId="213205732" sldId="430"/>
            <ac:spMk id="13" creationId="{A51172EF-DC2C-4104-8F5C-5DA306CEB4BC}"/>
          </ac:spMkLst>
        </pc:spChg>
        <pc:spChg chg="mod">
          <ac:chgData name="Dissanayake D.M.I.M it19069432" userId="e5e4e950-1014-4016-ae68-e931db1efc7b" providerId="ADAL" clId="{F8E0024A-79D7-4214-9EE9-F26C02B400BD}" dt="2022-05-23T17:55:01.904" v="10963" actId="207"/>
          <ac:spMkLst>
            <pc:docMk/>
            <pc:sldMk cId="213205732" sldId="430"/>
            <ac:spMk id="14" creationId="{F54ED405-7D30-479F-9212-CCB2A4C36C92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08:39.199" v="1762" actId="2696"/>
        <pc:sldMkLst>
          <pc:docMk/>
          <pc:sldMk cId="2920623998" sldId="431"/>
        </pc:sldMkLst>
      </pc:sldChg>
      <pc:sldChg chg="del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2988423789" sldId="431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4T09:14:55.405" v="12142" actId="14100"/>
        <pc:sldMkLst>
          <pc:docMk/>
          <pc:sldMk cId="3565734093" sldId="431"/>
        </pc:sldMkLst>
        <pc:spChg chg="mod">
          <ac:chgData name="Dissanayake D.M.I.M it19069432" userId="e5e4e950-1014-4016-ae68-e931db1efc7b" providerId="ADAL" clId="{F8E0024A-79D7-4214-9EE9-F26C02B400BD}" dt="2022-05-23T18:24:16.164" v="11536" actId="2711"/>
          <ac:spMkLst>
            <pc:docMk/>
            <pc:sldMk cId="3565734093" sldId="431"/>
            <ac:spMk id="4" creationId="{38556593-E896-4BA7-B201-13C7A664B73D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9" creationId="{B19FD7F6-F3B8-4B65-B46E-F6855B8E0F73}"/>
          </ac:spMkLst>
        </pc:spChg>
        <pc:spChg chg="mod">
          <ac:chgData name="Dissanayake D.M.I.M it19069432" userId="e5e4e950-1014-4016-ae68-e931db1efc7b" providerId="ADAL" clId="{F8E0024A-79D7-4214-9EE9-F26C02B400BD}" dt="2022-05-24T09:14:44.698" v="12140" actId="1035"/>
          <ac:spMkLst>
            <pc:docMk/>
            <pc:sldMk cId="3565734093" sldId="431"/>
            <ac:spMk id="15" creationId="{FDF0B4DC-672E-415C-B36A-9700AC97E109}"/>
          </ac:spMkLst>
        </pc:spChg>
        <pc:spChg chg="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16" creationId="{FF652000-B34F-4F33-9DB8-1E445AD8AA8E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20" creationId="{CDC0DD6B-CB94-4317-AA4B-FF52DFF8E89F}"/>
          </ac:spMkLst>
        </pc:spChg>
        <pc:spChg chg="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25" creationId="{67BCD468-F62B-46E5-ADF3-5085C1D92A51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26" creationId="{8DBFD12D-F166-4219-BE36-952B60B89C41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27" creationId="{93028715-C6C8-48D9-9386-3ABEE80F30B6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28" creationId="{6C9F28B0-A7AB-46AA-BF30-B713CFE7CA56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29" creationId="{76DA5D42-FE4A-04D4-B001-49EF4802B690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30" creationId="{08CA66E5-3C86-4246-AC9A-83CEF23FF162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31" creationId="{7A28E16B-2E31-7CDE-CF66-394E1A779BB4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32" creationId="{9A83BBAD-C00F-27AB-7FC1-A4A4404DA860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33" creationId="{36C82C11-20B1-E63D-D9EC-9A71E832F4BE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39" creationId="{15F74D33-5BEE-C4A6-2947-92FA0B30AD25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41" creationId="{AAC371D3-D014-10C7-3A9D-BB9B1F40D75F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43" creationId="{BB38085E-6C13-8F03-E5F4-4C5C162B7637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45" creationId="{E9375A92-EF7C-4122-B37A-06318D0D0820}"/>
          </ac:spMkLst>
        </pc:spChg>
        <pc:spChg chg="add 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46" creationId="{FEF28806-492C-933C-E77B-EED95E74E0DD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47" creationId="{50B4A981-5BA8-4A30-ACD0-CE9E1203358D}"/>
          </ac:spMkLst>
        </pc:spChg>
        <pc:spChg chg="mod">
          <ac:chgData name="Dissanayake D.M.I.M it19069432" userId="e5e4e950-1014-4016-ae68-e931db1efc7b" providerId="ADAL" clId="{F8E0024A-79D7-4214-9EE9-F26C02B400BD}" dt="2022-05-24T09:13:48.581" v="12067" actId="1035"/>
          <ac:spMkLst>
            <pc:docMk/>
            <pc:sldMk cId="3565734093" sldId="431"/>
            <ac:spMk id="51" creationId="{1A0B5C92-1899-4003-A12F-1B924029B78D}"/>
          </ac:spMkLst>
        </pc:spChg>
        <pc:spChg chg="add del mod">
          <ac:chgData name="Dissanayake D.M.I.M it19069432" userId="e5e4e950-1014-4016-ae68-e931db1efc7b" providerId="ADAL" clId="{F8E0024A-79D7-4214-9EE9-F26C02B400BD}" dt="2022-05-24T09:13:23.693" v="12048" actId="478"/>
          <ac:spMkLst>
            <pc:docMk/>
            <pc:sldMk cId="3565734093" sldId="431"/>
            <ac:spMk id="52" creationId="{0EF78BBF-7E2A-7D9C-F1E2-83202D03024B}"/>
          </ac:spMkLst>
        </pc:spChg>
        <pc:spChg chg="add del mod">
          <ac:chgData name="Dissanayake D.M.I.M it19069432" userId="e5e4e950-1014-4016-ae68-e931db1efc7b" providerId="ADAL" clId="{F8E0024A-79D7-4214-9EE9-F26C02B400BD}" dt="2022-05-24T09:13:18.453" v="12047" actId="478"/>
          <ac:spMkLst>
            <pc:docMk/>
            <pc:sldMk cId="3565734093" sldId="431"/>
            <ac:spMk id="55" creationId="{16A55ACC-DDCD-EA89-86BA-80EA73A58F2B}"/>
          </ac:spMkLst>
        </pc:spChg>
        <pc:spChg chg="mod">
          <ac:chgData name="Dissanayake D.M.I.M it19069432" userId="e5e4e950-1014-4016-ae68-e931db1efc7b" providerId="ADAL" clId="{F8E0024A-79D7-4214-9EE9-F26C02B400BD}" dt="2022-05-24T09:14:05.278" v="12102" actId="1038"/>
          <ac:spMkLst>
            <pc:docMk/>
            <pc:sldMk cId="3565734093" sldId="431"/>
            <ac:spMk id="57" creationId="{74E08544-AB34-4D06-BAFE-16615252CEB3}"/>
          </ac:spMkLst>
        </pc:spChg>
        <pc:spChg chg="mod">
          <ac:chgData name="Dissanayake D.M.I.M it19069432" userId="e5e4e950-1014-4016-ae68-e931db1efc7b" providerId="ADAL" clId="{F8E0024A-79D7-4214-9EE9-F26C02B400BD}" dt="2022-05-24T09:14:55.405" v="12142" actId="14100"/>
          <ac:spMkLst>
            <pc:docMk/>
            <pc:sldMk cId="3565734093" sldId="431"/>
            <ac:spMk id="58" creationId="{9F1CD734-91ED-4211-AE09-DB577DA4B41E}"/>
          </ac:spMkLst>
        </pc:sp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3" creationId="{0AC8CAFE-3281-4646-8106-86326A1D5146}"/>
          </ac:picMkLst>
        </pc:picChg>
        <pc:picChg chg="mod">
          <ac:chgData name="Dissanayake D.M.I.M it19069432" userId="e5e4e950-1014-4016-ae68-e931db1efc7b" providerId="ADAL" clId="{F8E0024A-79D7-4214-9EE9-F26C02B400BD}" dt="2022-05-24T09:14:44.698" v="12140" actId="1035"/>
          <ac:picMkLst>
            <pc:docMk/>
            <pc:sldMk cId="3565734093" sldId="431"/>
            <ac:picMk id="8" creationId="{FEDD3B81-C218-475C-B7F3-C61C71A75A2D}"/>
          </ac:picMkLst>
        </pc:picChg>
        <pc:picChg chg="mod">
          <ac:chgData name="Dissanayake D.M.I.M it19069432" userId="e5e4e950-1014-4016-ae68-e931db1efc7b" providerId="ADAL" clId="{F8E0024A-79D7-4214-9EE9-F26C02B400BD}" dt="2022-05-24T09:14:27.696" v="12119" actId="1076"/>
          <ac:picMkLst>
            <pc:docMk/>
            <pc:sldMk cId="3565734093" sldId="431"/>
            <ac:picMk id="34" creationId="{85690D25-D76A-4D1E-8A8F-59AE4A27F648}"/>
          </ac:picMkLst>
        </pc:picChg>
        <pc:picChg chg="add mod">
          <ac:chgData name="Dissanayake D.M.I.M it19069432" userId="e5e4e950-1014-4016-ae68-e931db1efc7b" providerId="ADAL" clId="{F8E0024A-79D7-4214-9EE9-F26C02B400BD}" dt="2022-05-24T09:14:34.159" v="12120" actId="1076"/>
          <ac:picMkLst>
            <pc:docMk/>
            <pc:sldMk cId="3565734093" sldId="431"/>
            <ac:picMk id="35" creationId="{13B4C78B-1F89-C68E-5B31-814D42A05A69}"/>
          </ac:picMkLst>
        </pc:picChg>
        <pc:picChg chg="add 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36" creationId="{D53AF829-7B99-F129-2EEE-86E4E6EE437B}"/>
          </ac:picMkLst>
        </pc:picChg>
        <pc:picChg chg="add 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37" creationId="{42A4FE45-3757-4863-8673-FB9946CB8307}"/>
          </ac:picMkLst>
        </pc:picChg>
        <pc:picChg chg="add 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38" creationId="{04087A12-5A9E-047B-1D50-72B36AC90FD9}"/>
          </ac:picMkLst>
        </pc:picChg>
        <pc:picChg chg="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40" creationId="{4D29D3E2-5F84-447C-83F6-7709BDADC66F}"/>
          </ac:picMkLst>
        </pc:picChg>
        <pc:picChg chg="add 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42" creationId="{72B50D42-5AFB-15BA-501D-2CDCB49078C4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44" creationId="{E8FC520F-610A-4F33-9306-93E45142A777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48" creationId="{F3D2AE9C-D966-4AA4-AACB-3168750EE494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49" creationId="{D1BA9E11-C36A-4445-AA04-CC0C44407A06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50" creationId="{C880857D-7EF7-40DA-AA84-2EDAC233944B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53" creationId="{A8F5F188-8393-4D5D-B501-2109FB74AD5C}"/>
          </ac:picMkLst>
        </pc:picChg>
        <pc:picChg chg="add mod">
          <ac:chgData name="Dissanayake D.M.I.M it19069432" userId="e5e4e950-1014-4016-ae68-e931db1efc7b" providerId="ADAL" clId="{F8E0024A-79D7-4214-9EE9-F26C02B400BD}" dt="2022-05-24T09:14:05.278" v="12102" actId="1038"/>
          <ac:picMkLst>
            <pc:docMk/>
            <pc:sldMk cId="3565734093" sldId="431"/>
            <ac:picMk id="54" creationId="{339EC22A-376E-A4C0-E8DB-8A953E37B04F}"/>
          </ac:picMkLst>
        </pc:picChg>
        <pc:picChg chg="mod">
          <ac:chgData name="Dissanayake D.M.I.M it19069432" userId="e5e4e950-1014-4016-ae68-e931db1efc7b" providerId="ADAL" clId="{F8E0024A-79D7-4214-9EE9-F26C02B400BD}" dt="2022-05-24T09:13:48.581" v="12067" actId="1035"/>
          <ac:picMkLst>
            <pc:docMk/>
            <pc:sldMk cId="3565734093" sldId="431"/>
            <ac:picMk id="56" creationId="{FB0EBD62-8239-4B65-ABC1-0EEE14D0A666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3T17:58:55.503" v="10997" actId="207"/>
        <pc:sldMkLst>
          <pc:docMk/>
          <pc:sldMk cId="1960136009" sldId="432"/>
        </pc:sldMkLst>
        <pc:spChg chg="mod">
          <ac:chgData name="Dissanayake D.M.I.M it19069432" userId="e5e4e950-1014-4016-ae68-e931db1efc7b" providerId="ADAL" clId="{F8E0024A-79D7-4214-9EE9-F26C02B400BD}" dt="2022-05-23T17:57:05.245" v="10989" actId="2711"/>
          <ac:spMkLst>
            <pc:docMk/>
            <pc:sldMk cId="1960136009" sldId="432"/>
            <ac:spMk id="6" creationId="{EF2C4741-1620-444D-B1EE-132C9B35934E}"/>
          </ac:spMkLst>
        </pc:spChg>
        <pc:spChg chg="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15" creationId="{F1D617C0-5E48-40F1-A048-DE8F55CB06F4}"/>
          </ac:spMkLst>
        </pc:spChg>
        <pc:spChg chg="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16" creationId="{BE329854-6681-46F9-8676-E7EF68E2B40B}"/>
          </ac:spMkLst>
        </pc:spChg>
        <pc:spChg chg="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18" creationId="{EE47E946-E2D9-402A-A7EE-42C6FF517C1A}"/>
          </ac:spMkLst>
        </pc:spChg>
        <pc:spChg chg="mod">
          <ac:chgData name="Dissanayake D.M.I.M it19069432" userId="e5e4e950-1014-4016-ae68-e931db1efc7b" providerId="ADAL" clId="{F8E0024A-79D7-4214-9EE9-F26C02B400BD}" dt="2022-05-23T17:57:05.245" v="10989" actId="2711"/>
          <ac:spMkLst>
            <pc:docMk/>
            <pc:sldMk cId="1960136009" sldId="432"/>
            <ac:spMk id="39" creationId="{A39A2192-F84E-4235-B9EB-2F5494A57326}"/>
          </ac:spMkLst>
        </pc:spChg>
        <pc:spChg chg="mod">
          <ac:chgData name="Dissanayake D.M.I.M it19069432" userId="e5e4e950-1014-4016-ae68-e931db1efc7b" providerId="ADAL" clId="{F8E0024A-79D7-4214-9EE9-F26C02B400BD}" dt="2022-05-23T17:57:31.113" v="10994" actId="113"/>
          <ac:spMkLst>
            <pc:docMk/>
            <pc:sldMk cId="1960136009" sldId="432"/>
            <ac:spMk id="40" creationId="{30098116-B1C1-4C0B-8262-21D53C3E8550}"/>
          </ac:spMkLst>
        </pc:spChg>
        <pc:spChg chg="mod">
          <ac:chgData name="Dissanayake D.M.I.M it19069432" userId="e5e4e950-1014-4016-ae68-e931db1efc7b" providerId="ADAL" clId="{F8E0024A-79D7-4214-9EE9-F26C02B400BD}" dt="2022-05-23T17:57:31.113" v="10994" actId="113"/>
          <ac:spMkLst>
            <pc:docMk/>
            <pc:sldMk cId="1960136009" sldId="432"/>
            <ac:spMk id="41" creationId="{BF8015EA-78E7-4BF1-92EE-8C05C6B985F9}"/>
          </ac:spMkLst>
        </pc:spChg>
        <pc:spChg chg="mod">
          <ac:chgData name="Dissanayake D.M.I.M it19069432" userId="e5e4e950-1014-4016-ae68-e931db1efc7b" providerId="ADAL" clId="{F8E0024A-79D7-4214-9EE9-F26C02B400BD}" dt="2022-05-23T17:57:31.113" v="10994" actId="113"/>
          <ac:spMkLst>
            <pc:docMk/>
            <pc:sldMk cId="1960136009" sldId="432"/>
            <ac:spMk id="42" creationId="{D1BE2E93-C20F-48BA-90FE-B20499C9B346}"/>
          </ac:spMkLst>
        </pc:spChg>
        <pc:spChg chg="mod">
          <ac:chgData name="Dissanayake D.M.I.M it19069432" userId="e5e4e950-1014-4016-ae68-e931db1efc7b" providerId="ADAL" clId="{F8E0024A-79D7-4214-9EE9-F26C02B400BD}" dt="2022-05-23T17:57:31.113" v="10994" actId="113"/>
          <ac:spMkLst>
            <pc:docMk/>
            <pc:sldMk cId="1960136009" sldId="432"/>
            <ac:spMk id="43" creationId="{0E72D05E-0B8B-4DC9-B987-FB7891F7A557}"/>
          </ac:spMkLst>
        </pc:spChg>
        <pc:spChg chg="add del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44" creationId="{1C872E4D-AB30-CD63-D42A-CC6E46F4FF83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45" creationId="{FA9C5A6A-6953-CAD6-CA15-F8102034BC95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46" creationId="{6A440AA6-0F50-9F8B-EB2C-10E414BB18DB}"/>
          </ac:spMkLst>
        </pc:spChg>
        <pc:spChg chg="mod">
          <ac:chgData name="Dissanayake D.M.I.M it19069432" userId="e5e4e950-1014-4016-ae68-e931db1efc7b" providerId="ADAL" clId="{F8E0024A-79D7-4214-9EE9-F26C02B400BD}" dt="2022-05-23T17:57:31.113" v="10994" actId="113"/>
          <ac:spMkLst>
            <pc:docMk/>
            <pc:sldMk cId="1960136009" sldId="432"/>
            <ac:spMk id="47" creationId="{FB020904-EDD1-4DBF-95AB-D5DFA5AA693E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48" creationId="{331DDFD2-ED73-E6D6-834A-F7D46DAA4FD9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49" creationId="{F66AE997-69D7-F372-3422-0BF4F0605203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0" creationId="{C198B713-78A8-8A80-4CB4-DB983E342178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1" creationId="{D52184DA-BDDE-3F68-E9E2-3E4E1C162855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2" creationId="{386EA667-5190-3584-2023-582E7E597678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3" creationId="{76D0606B-61D8-FB81-54AB-010B3F4635E1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4" creationId="{F925D970-9D66-1816-E1C4-EAB72B2143AB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5" creationId="{DC9FB3DD-DEDC-8C06-8304-AF0B35FA6530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56" creationId="{EE879206-98B8-12EF-B001-7E068029DACB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57" creationId="{716C6FDC-25B7-4815-A7D7-38B45C0B6902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58" creationId="{BDA9D43F-1852-4A06-826F-DAAAA76D75D5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59" creationId="{EACEA828-7217-407F-AF64-518B7FA866AE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0" creationId="{B471FA50-1CF1-F1E1-86E8-6654589CE9F9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1" creationId="{EDA9996E-CD0C-18BD-D50F-3878DA832675}"/>
          </ac:spMkLst>
        </pc:spChg>
        <pc:spChg chg="add del mod">
          <ac:chgData name="Dissanayake D.M.I.M it19069432" userId="e5e4e950-1014-4016-ae68-e931db1efc7b" providerId="ADAL" clId="{F8E0024A-79D7-4214-9EE9-F26C02B400BD}" dt="2022-05-21T06:30:54.071" v="848" actId="478"/>
          <ac:spMkLst>
            <pc:docMk/>
            <pc:sldMk cId="1960136009" sldId="432"/>
            <ac:spMk id="62" creationId="{333389BA-F13E-2BE9-4456-B762FA080E06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3" creationId="{547747D6-BB3A-BA15-DAAB-606BAD9616B3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4" creationId="{F6C72451-65B9-D248-128E-7DC758F45006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5" creationId="{8AABB758-A66A-47B8-30FE-17CA23290E64}"/>
          </ac:spMkLst>
        </pc:spChg>
        <pc:spChg chg="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6" creationId="{0FE17FAF-333E-4968-8BCA-AC8FA5C28463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67" creationId="{CBB5AFD5-C396-40FD-4315-4A30F8BB4799}"/>
          </ac:spMkLst>
        </pc:spChg>
        <pc:spChg chg="mod">
          <ac:chgData name="Dissanayake D.M.I.M it19069432" userId="e5e4e950-1014-4016-ae68-e931db1efc7b" providerId="ADAL" clId="{F8E0024A-79D7-4214-9EE9-F26C02B400BD}" dt="2022-05-23T17:58:19.519" v="10996" actId="207"/>
          <ac:spMkLst>
            <pc:docMk/>
            <pc:sldMk cId="1960136009" sldId="432"/>
            <ac:spMk id="68" creationId="{331603ED-4608-4816-9346-D0E6F541BF59}"/>
          </ac:spMkLst>
        </pc:spChg>
        <pc:spChg chg="mod">
          <ac:chgData name="Dissanayake D.M.I.M it19069432" userId="e5e4e950-1014-4016-ae68-e931db1efc7b" providerId="ADAL" clId="{F8E0024A-79D7-4214-9EE9-F26C02B400BD}" dt="2022-05-23T17:58:19.519" v="10996" actId="207"/>
          <ac:spMkLst>
            <pc:docMk/>
            <pc:sldMk cId="1960136009" sldId="432"/>
            <ac:spMk id="69" creationId="{3F7FDD5C-1896-43F1-8B67-5CE1FEF68F8C}"/>
          </ac:spMkLst>
        </pc:spChg>
        <pc:spChg chg="mod">
          <ac:chgData name="Dissanayake D.M.I.M it19069432" userId="e5e4e950-1014-4016-ae68-e931db1efc7b" providerId="ADAL" clId="{F8E0024A-79D7-4214-9EE9-F26C02B400BD}" dt="2022-05-23T17:58:19.519" v="10996" actId="207"/>
          <ac:spMkLst>
            <pc:docMk/>
            <pc:sldMk cId="1960136009" sldId="432"/>
            <ac:spMk id="70" creationId="{D94D72A7-A888-4603-A618-D4D0313EDEF9}"/>
          </ac:spMkLst>
        </pc:spChg>
        <pc:spChg chg="mod">
          <ac:chgData name="Dissanayake D.M.I.M it19069432" userId="e5e4e950-1014-4016-ae68-e931db1efc7b" providerId="ADAL" clId="{F8E0024A-79D7-4214-9EE9-F26C02B400BD}" dt="2022-05-23T17:58:19.519" v="10996" actId="207"/>
          <ac:spMkLst>
            <pc:docMk/>
            <pc:sldMk cId="1960136009" sldId="432"/>
            <ac:spMk id="71" creationId="{F8A7E773-6E69-4F15-A300-2498FA36629A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72" creationId="{D27DE01B-A11F-43F3-B600-E8876B79E26B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73" creationId="{4B81E97E-C78C-4A9F-AC50-0B333FD9B4A5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74" creationId="{16D43AD7-4BCE-4D95-940C-F218FC42E728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75" creationId="{B7C721EA-8F41-4BC1-B970-064673D73992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76" creationId="{1F7B7513-013D-479C-7CD0-D80D84606784}"/>
          </ac:spMkLst>
        </pc:spChg>
        <pc:spChg chg="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77" creationId="{180A4362-FEA2-4431-AE23-7F7A63EC8DB9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78" creationId="{9CB6980B-99D8-28FE-BD06-D53499F709DF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79" creationId="{DA64B208-2058-0B42-CEDD-D10257AEF705}"/>
          </ac:spMkLst>
        </pc:spChg>
        <pc:spChg chg="add mod">
          <ac:chgData name="Dissanayake D.M.I.M it19069432" userId="e5e4e950-1014-4016-ae68-e931db1efc7b" providerId="ADAL" clId="{F8E0024A-79D7-4214-9EE9-F26C02B400BD}" dt="2022-05-23T17:57:37.719" v="10995" actId="113"/>
          <ac:spMkLst>
            <pc:docMk/>
            <pc:sldMk cId="1960136009" sldId="432"/>
            <ac:spMk id="80" creationId="{6AC447C2-5F3A-73B0-F15B-B755D16E1B46}"/>
          </ac:spMkLst>
        </pc:spChg>
        <pc:spChg chg="add mod topLvl">
          <ac:chgData name="Dissanayake D.M.I.M it19069432" userId="e5e4e950-1014-4016-ae68-e931db1efc7b" providerId="ADAL" clId="{F8E0024A-79D7-4214-9EE9-F26C02B400BD}" dt="2022-05-23T17:57:05.245" v="10989" actId="2711"/>
          <ac:spMkLst>
            <pc:docMk/>
            <pc:sldMk cId="1960136009" sldId="432"/>
            <ac:spMk id="81" creationId="{E24DB354-85CF-66B6-9C7A-CB9AC4D16538}"/>
          </ac:spMkLst>
        </pc:spChg>
        <pc:spChg chg="add mod">
          <ac:chgData name="Dissanayake D.M.I.M it19069432" userId="e5e4e950-1014-4016-ae68-e931db1efc7b" providerId="ADAL" clId="{F8E0024A-79D7-4214-9EE9-F26C02B400BD}" dt="2022-05-23T17:57:05.245" v="10989" actId="2711"/>
          <ac:spMkLst>
            <pc:docMk/>
            <pc:sldMk cId="1960136009" sldId="432"/>
            <ac:spMk id="82" creationId="{ED1D01F2-6EA3-4499-907D-FD90B9EE4DCE}"/>
          </ac:spMkLst>
        </pc:spChg>
        <pc:spChg chg="add mod">
          <ac:chgData name="Dissanayake D.M.I.M it19069432" userId="e5e4e950-1014-4016-ae68-e931db1efc7b" providerId="ADAL" clId="{F8E0024A-79D7-4214-9EE9-F26C02B400BD}" dt="2022-05-23T17:57:05.245" v="10989" actId="2711"/>
          <ac:spMkLst>
            <pc:docMk/>
            <pc:sldMk cId="1960136009" sldId="432"/>
            <ac:spMk id="83" creationId="{7F5BF4B4-0D39-FB91-35AF-9A89BDA8A80D}"/>
          </ac:spMkLst>
        </pc:spChg>
        <pc:spChg chg="add mod">
          <ac:chgData name="Dissanayake D.M.I.M it19069432" userId="e5e4e950-1014-4016-ae68-e931db1efc7b" providerId="ADAL" clId="{F8E0024A-79D7-4214-9EE9-F26C02B400BD}" dt="2022-05-23T17:57:20.426" v="10993" actId="20577"/>
          <ac:spMkLst>
            <pc:docMk/>
            <pc:sldMk cId="1960136009" sldId="432"/>
            <ac:spMk id="84" creationId="{4F22EA89-30BD-FBBB-53F2-F322FDE3CDFD}"/>
          </ac:spMkLst>
        </pc:spChg>
        <pc:spChg chg="add mod">
          <ac:chgData name="Dissanayake D.M.I.M it19069432" userId="e5e4e950-1014-4016-ae68-e931db1efc7b" providerId="ADAL" clId="{F8E0024A-79D7-4214-9EE9-F26C02B400BD}" dt="2022-05-23T17:57:15.907" v="10991" actId="20577"/>
          <ac:spMkLst>
            <pc:docMk/>
            <pc:sldMk cId="1960136009" sldId="432"/>
            <ac:spMk id="85" creationId="{595E4C3A-A6C6-EAE7-B15A-E9F232EBB399}"/>
          </ac:spMkLst>
        </pc:spChg>
        <pc:spChg chg="add mod">
          <ac:chgData name="Dissanayake D.M.I.M it19069432" userId="e5e4e950-1014-4016-ae68-e931db1efc7b" providerId="ADAL" clId="{F8E0024A-79D7-4214-9EE9-F26C02B400BD}" dt="2022-05-21T06:41:39.562" v="886" actId="571"/>
          <ac:spMkLst>
            <pc:docMk/>
            <pc:sldMk cId="1960136009" sldId="432"/>
            <ac:spMk id="86" creationId="{2989F400-6BAB-04DA-2C0A-1FC6F19761CD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87" creationId="{1982AD89-00CF-4495-BF26-EB306B258A76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88" creationId="{0AEDD863-59E0-4B6A-B2EE-C2ED0618E5E3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89" creationId="{F4B90647-13F2-46C5-9846-BE9D658139EB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90" creationId="{76693785-167F-4837-B705-8EFA993A106A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91" creationId="{94FE8335-57FD-4AFA-AD0E-372FD7513740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92" creationId="{D5514B56-8CD0-4219-861A-E5889B59E541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93" creationId="{EE413128-5812-4A52-8961-7990272C32F5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94" creationId="{B033CE7B-8F87-4417-9D4E-A77D2EECDD0C}"/>
          </ac:spMkLst>
        </pc:spChg>
        <pc:spChg chg="add mod">
          <ac:chgData name="Dissanayake D.M.I.M it19069432" userId="e5e4e950-1014-4016-ae68-e931db1efc7b" providerId="ADAL" clId="{F8E0024A-79D7-4214-9EE9-F26C02B400BD}" dt="2022-05-21T06:41:39.562" v="886" actId="571"/>
          <ac:spMkLst>
            <pc:docMk/>
            <pc:sldMk cId="1960136009" sldId="432"/>
            <ac:spMk id="95" creationId="{A2586015-8EE6-38AB-CD00-78E0D19FE6BC}"/>
          </ac:spMkLst>
        </pc:spChg>
        <pc:spChg chg="add mod">
          <ac:chgData name="Dissanayake D.M.I.M it19069432" userId="e5e4e950-1014-4016-ae68-e931db1efc7b" providerId="ADAL" clId="{F8E0024A-79D7-4214-9EE9-F26C02B400BD}" dt="2022-05-23T17:57:18.186" v="10992" actId="20577"/>
          <ac:spMkLst>
            <pc:docMk/>
            <pc:sldMk cId="1960136009" sldId="432"/>
            <ac:spMk id="96" creationId="{BE147A84-D363-4443-F062-0516F2B68BDC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105" creationId="{72ABC0CB-450A-4778-8330-97202258F336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107" creationId="{BBE1E3BF-0E6B-4D09-AE49-AA00B6916E26}"/>
          </ac:spMkLst>
        </pc:spChg>
        <pc:spChg chg="mod">
          <ac:chgData name="Dissanayake D.M.I.M it19069432" userId="e5e4e950-1014-4016-ae68-e931db1efc7b" providerId="ADAL" clId="{F8E0024A-79D7-4214-9EE9-F26C02B400BD}" dt="2022-05-23T17:58:55.503" v="10997" actId="207"/>
          <ac:spMkLst>
            <pc:docMk/>
            <pc:sldMk cId="1960136009" sldId="432"/>
            <ac:spMk id="108" creationId="{47C0B7BC-BF23-474A-8B7C-A7DF63024FD3}"/>
          </ac:spMkLst>
        </pc:spChg>
        <pc:grpChg chg="add del mod">
          <ac:chgData name="Dissanayake D.M.I.M it19069432" userId="e5e4e950-1014-4016-ae68-e931db1efc7b" providerId="ADAL" clId="{F8E0024A-79D7-4214-9EE9-F26C02B400BD}" dt="2022-05-21T19:00:45.420" v="1338" actId="165"/>
          <ac:grpSpMkLst>
            <pc:docMk/>
            <pc:sldMk cId="1960136009" sldId="432"/>
            <ac:grpSpMk id="4" creationId="{C683D675-2FD0-50EF-21A4-0F09AB938FBD}"/>
          </ac:grpSpMkLst>
        </pc:grpChg>
        <pc:grpChg chg="add mod">
          <ac:chgData name="Dissanayake D.M.I.M it19069432" userId="e5e4e950-1014-4016-ae68-e931db1efc7b" providerId="ADAL" clId="{F8E0024A-79D7-4214-9EE9-F26C02B400BD}" dt="2022-05-23T16:26:09.146" v="10710" actId="14100"/>
          <ac:grpSpMkLst>
            <pc:docMk/>
            <pc:sldMk cId="1960136009" sldId="432"/>
            <ac:grpSpMk id="5" creationId="{FF6D7111-B372-7E67-AF11-0E85B1AF2870}"/>
          </ac:grpSpMkLst>
        </pc:grpChg>
      </pc:sldChg>
      <pc:sldChg chg="modSp add del mod ord">
        <pc:chgData name="Dissanayake D.M.I.M it19069432" userId="e5e4e950-1014-4016-ae68-e931db1efc7b" providerId="ADAL" clId="{F8E0024A-79D7-4214-9EE9-F26C02B400BD}" dt="2022-05-23T02:54:31.019" v="7495" actId="47"/>
        <pc:sldMkLst>
          <pc:docMk/>
          <pc:sldMk cId="2351167785" sldId="435"/>
        </pc:sldMkLst>
        <pc:spChg chg="mod">
          <ac:chgData name="Dissanayake D.M.I.M it19069432" userId="e5e4e950-1014-4016-ae68-e931db1efc7b" providerId="ADAL" clId="{F8E0024A-79D7-4214-9EE9-F26C02B400BD}" dt="2022-05-22T17:03:40.146" v="5144" actId="14100"/>
          <ac:spMkLst>
            <pc:docMk/>
            <pc:sldMk cId="2351167785" sldId="435"/>
            <ac:spMk id="26" creationId="{5588DCEF-0468-4A3A-8580-B19A04172510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2T19:10:16.647" v="6468" actId="14734"/>
        <pc:sldMkLst>
          <pc:docMk/>
          <pc:sldMk cId="186858189" sldId="439"/>
        </pc:sldMkLst>
        <pc:graphicFrameChg chg="modGraphic">
          <ac:chgData name="Dissanayake D.M.I.M it19069432" userId="e5e4e950-1014-4016-ae68-e931db1efc7b" providerId="ADAL" clId="{F8E0024A-79D7-4214-9EE9-F26C02B400BD}" dt="2022-05-22T19:10:16.647" v="6468" actId="14734"/>
          <ac:graphicFrameMkLst>
            <pc:docMk/>
            <pc:sldMk cId="186858189" sldId="439"/>
            <ac:graphicFrameMk id="4" creationId="{E3900169-D0F5-4CD1-A1A8-1FD68104A151}"/>
          </ac:graphicFrameMkLst>
        </pc:graphicFrameChg>
      </pc:sldChg>
      <pc:sldChg chg="modSp add del mod">
        <pc:chgData name="Dissanayake D.M.I.M it19069432" userId="e5e4e950-1014-4016-ae68-e931db1efc7b" providerId="ADAL" clId="{F8E0024A-79D7-4214-9EE9-F26C02B400BD}" dt="2022-05-22T09:39:15.827" v="3173" actId="20577"/>
        <pc:sldMkLst>
          <pc:docMk/>
          <pc:sldMk cId="1069713062" sldId="441"/>
        </pc:sldMkLst>
        <pc:spChg chg="mod">
          <ac:chgData name="Dissanayake D.M.I.M it19069432" userId="e5e4e950-1014-4016-ae68-e931db1efc7b" providerId="ADAL" clId="{F8E0024A-79D7-4214-9EE9-F26C02B400BD}" dt="2022-05-22T09:39:15.827" v="3173" actId="20577"/>
          <ac:spMkLst>
            <pc:docMk/>
            <pc:sldMk cId="1069713062" sldId="441"/>
            <ac:spMk id="5" creationId="{3A7DB6E1-2ECE-47DD-B044-07AF8AA80AB1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2T19:20:09.986" v="6477" actId="27636"/>
        <pc:sldMkLst>
          <pc:docMk/>
          <pc:sldMk cId="1034383909" sldId="445"/>
        </pc:sldMkLst>
        <pc:grpChg chg="mod">
          <ac:chgData name="Dissanayake D.M.I.M it19069432" userId="e5e4e950-1014-4016-ae68-e931db1efc7b" providerId="ADAL" clId="{F8E0024A-79D7-4214-9EE9-F26C02B400BD}" dt="2022-05-22T19:20:09.986" v="6477" actId="27636"/>
          <ac:grpSpMkLst>
            <pc:docMk/>
            <pc:sldMk cId="1034383909" sldId="445"/>
            <ac:grpSpMk id="18" creationId="{20DD198E-CA13-4788-A7C3-BF4C1EBAA1D0}"/>
          </ac:grpSpMkLst>
        </pc:grpChg>
        <pc:picChg chg="mod">
          <ac:chgData name="Dissanayake D.M.I.M it19069432" userId="e5e4e950-1014-4016-ae68-e931db1efc7b" providerId="ADAL" clId="{F8E0024A-79D7-4214-9EE9-F26C02B400BD}" dt="2022-05-22T19:20:07.043" v="6470" actId="1076"/>
          <ac:picMkLst>
            <pc:docMk/>
            <pc:sldMk cId="1034383909" sldId="445"/>
            <ac:picMk id="16" creationId="{5DA281AB-E25A-4629-8186-CC3B41DB28C7}"/>
          </ac:picMkLst>
        </pc:picChg>
        <pc:picChg chg="mod">
          <ac:chgData name="Dissanayake D.M.I.M it19069432" userId="e5e4e950-1014-4016-ae68-e931db1efc7b" providerId="ADAL" clId="{F8E0024A-79D7-4214-9EE9-F26C02B400BD}" dt="2022-05-22T19:20:04.438" v="6469" actId="1076"/>
          <ac:picMkLst>
            <pc:docMk/>
            <pc:sldMk cId="1034383909" sldId="445"/>
            <ac:picMk id="17" creationId="{7631F90B-5F51-40E4-8E7F-ED08E9194F64}"/>
          </ac:picMkLst>
        </pc:picChg>
        <pc:picChg chg="mod">
          <ac:chgData name="Dissanayake D.M.I.M it19069432" userId="e5e4e950-1014-4016-ae68-e931db1efc7b" providerId="ADAL" clId="{F8E0024A-79D7-4214-9EE9-F26C02B400BD}" dt="2022-05-22T19:20:09.825" v="6471" actId="1076"/>
          <ac:picMkLst>
            <pc:docMk/>
            <pc:sldMk cId="1034383909" sldId="445"/>
            <ac:picMk id="19" creationId="{16B7BA73-DFE5-44DA-95B3-F27ED1F2ACDD}"/>
          </ac:picMkLst>
        </pc:picChg>
        <pc:picChg chg="mod">
          <ac:chgData name="Dissanayake D.M.I.M it19069432" userId="e5e4e950-1014-4016-ae68-e931db1efc7b" providerId="ADAL" clId="{F8E0024A-79D7-4214-9EE9-F26C02B400BD}" dt="2022-05-22T19:20:09.825" v="6471" actId="1076"/>
          <ac:picMkLst>
            <pc:docMk/>
            <pc:sldMk cId="1034383909" sldId="445"/>
            <ac:picMk id="20" creationId="{47185234-C3E6-4423-B4BA-095AC6EF23B8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987799797" sldId="447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4221291080" sldId="448"/>
        </pc:sldMkLst>
      </pc:sldChg>
      <pc:sldChg chg="modSp add del mod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4052049839" sldId="449"/>
        </pc:sldMkLst>
        <pc:spChg chg="mod">
          <ac:chgData name="Dissanayake D.M.I.M it19069432" userId="e5e4e950-1014-4016-ae68-e931db1efc7b" providerId="ADAL" clId="{F8E0024A-79D7-4214-9EE9-F26C02B400BD}" dt="2022-05-12T17:50:07.191" v="0" actId="27636"/>
          <ac:spMkLst>
            <pc:docMk/>
            <pc:sldMk cId="4052049839" sldId="449"/>
            <ac:spMk id="18" creationId="{A8C0F7B6-6287-49E0-A7B9-75F4B6AFC364}"/>
          </ac:spMkLst>
        </pc:spChg>
      </pc:sldChg>
      <pc:sldChg chg="addSp delSp modSp add del mod ord">
        <pc:chgData name="Dissanayake D.M.I.M it19069432" userId="e5e4e950-1014-4016-ae68-e931db1efc7b" providerId="ADAL" clId="{F8E0024A-79D7-4214-9EE9-F26C02B400BD}" dt="2022-05-23T19:50:17.216" v="11631"/>
        <pc:sldMkLst>
          <pc:docMk/>
          <pc:sldMk cId="526950169" sldId="450"/>
        </pc:sldMkLst>
        <pc:spChg chg="mod">
          <ac:chgData name="Dissanayake D.M.I.M it19069432" userId="e5e4e950-1014-4016-ae68-e931db1efc7b" providerId="ADAL" clId="{F8E0024A-79D7-4214-9EE9-F26C02B400BD}" dt="2022-05-23T18:16:04.346" v="11367" actId="2711"/>
          <ac:spMkLst>
            <pc:docMk/>
            <pc:sldMk cId="526950169" sldId="450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6:32.620" v="11387" actId="1036"/>
          <ac:spMkLst>
            <pc:docMk/>
            <pc:sldMk cId="526950169" sldId="450"/>
            <ac:spMk id="10" creationId="{D53D2FD2-737E-4D49-844A-02C39A852098}"/>
          </ac:spMkLst>
        </pc:spChg>
        <pc:spChg chg="mod">
          <ac:chgData name="Dissanayake D.M.I.M it19069432" userId="e5e4e950-1014-4016-ae68-e931db1efc7b" providerId="ADAL" clId="{F8E0024A-79D7-4214-9EE9-F26C02B400BD}" dt="2022-05-23T18:16:32.620" v="11387" actId="1036"/>
          <ac:spMkLst>
            <pc:docMk/>
            <pc:sldMk cId="526950169" sldId="450"/>
            <ac:spMk id="12" creationId="{14F0B892-2A38-4DA3-A018-3F39D2D5131D}"/>
          </ac:spMkLst>
        </pc:spChg>
        <pc:spChg chg="mod">
          <ac:chgData name="Dissanayake D.M.I.M it19069432" userId="e5e4e950-1014-4016-ae68-e931db1efc7b" providerId="ADAL" clId="{F8E0024A-79D7-4214-9EE9-F26C02B400BD}" dt="2022-05-23T18:16:32.620" v="11387" actId="1036"/>
          <ac:spMkLst>
            <pc:docMk/>
            <pc:sldMk cId="526950169" sldId="450"/>
            <ac:spMk id="13" creationId="{0F6C23DB-68DF-42C8-8A79-D1D70006AE04}"/>
          </ac:spMkLst>
        </pc:spChg>
        <pc:spChg chg="add del mod">
          <ac:chgData name="Dissanayake D.M.I.M it19069432" userId="e5e4e950-1014-4016-ae68-e931db1efc7b" providerId="ADAL" clId="{F8E0024A-79D7-4214-9EE9-F26C02B400BD}" dt="2022-05-22T06:04:52.024" v="1626" actId="478"/>
          <ac:spMkLst>
            <pc:docMk/>
            <pc:sldMk cId="526950169" sldId="450"/>
            <ac:spMk id="15" creationId="{26BB0CB7-E1DE-7CB1-BD44-7C1D273FA197}"/>
          </ac:spMkLst>
        </pc:spChg>
        <pc:spChg chg="mod">
          <ac:chgData name="Dissanayake D.M.I.M it19069432" userId="e5e4e950-1014-4016-ae68-e931db1efc7b" providerId="ADAL" clId="{F8E0024A-79D7-4214-9EE9-F26C02B400BD}" dt="2022-05-23T18:16:32.620" v="11387" actId="1036"/>
          <ac:spMkLst>
            <pc:docMk/>
            <pc:sldMk cId="526950169" sldId="450"/>
            <ac:spMk id="18" creationId="{2833B56F-E36E-47B6-9F5A-D2295912D8D5}"/>
          </ac:spMkLst>
        </pc:spChg>
        <pc:spChg chg="add del mod">
          <ac:chgData name="Dissanayake D.M.I.M it19069432" userId="e5e4e950-1014-4016-ae68-e931db1efc7b" providerId="ADAL" clId="{F8E0024A-79D7-4214-9EE9-F26C02B400BD}" dt="2022-05-22T06:05:26.718" v="1628"/>
          <ac:spMkLst>
            <pc:docMk/>
            <pc:sldMk cId="526950169" sldId="450"/>
            <ac:spMk id="19" creationId="{C082389B-E6DA-79B7-BE54-320758CB2C1F}"/>
          </ac:spMkLst>
        </pc:spChg>
        <pc:picChg chg="add mod">
          <ac:chgData name="Dissanayake D.M.I.M it19069432" userId="e5e4e950-1014-4016-ae68-e931db1efc7b" providerId="ADAL" clId="{F8E0024A-79D7-4214-9EE9-F26C02B400BD}" dt="2022-05-23T18:16:32.620" v="11387" actId="1036"/>
          <ac:picMkLst>
            <pc:docMk/>
            <pc:sldMk cId="526950169" sldId="450"/>
            <ac:picMk id="8" creationId="{42D510C8-4335-A88B-D31A-BB63F346A85F}"/>
          </ac:picMkLst>
        </pc:picChg>
        <pc:picChg chg="add mod">
          <ac:chgData name="Dissanayake D.M.I.M it19069432" userId="e5e4e950-1014-4016-ae68-e931db1efc7b" providerId="ADAL" clId="{F8E0024A-79D7-4214-9EE9-F26C02B400BD}" dt="2022-05-23T18:16:32.620" v="11387" actId="1036"/>
          <ac:picMkLst>
            <pc:docMk/>
            <pc:sldMk cId="526950169" sldId="450"/>
            <ac:picMk id="9" creationId="{DD4C76D8-AEC1-6B58-4644-A68E0E1E872A}"/>
          </ac:picMkLst>
        </pc:picChg>
        <pc:picChg chg="add mod">
          <ac:chgData name="Dissanayake D.M.I.M it19069432" userId="e5e4e950-1014-4016-ae68-e931db1efc7b" providerId="ADAL" clId="{F8E0024A-79D7-4214-9EE9-F26C02B400BD}" dt="2022-05-23T18:16:32.620" v="11387" actId="1036"/>
          <ac:picMkLst>
            <pc:docMk/>
            <pc:sldMk cId="526950169" sldId="450"/>
            <ac:picMk id="11" creationId="{ADE5CF67-CA40-3354-668E-8BB0C62430A3}"/>
          </ac:picMkLst>
        </pc:picChg>
        <pc:picChg chg="add mod">
          <ac:chgData name="Dissanayake D.M.I.M it19069432" userId="e5e4e950-1014-4016-ae68-e931db1efc7b" providerId="ADAL" clId="{F8E0024A-79D7-4214-9EE9-F26C02B400BD}" dt="2022-05-23T18:16:32.620" v="11387" actId="1036"/>
          <ac:picMkLst>
            <pc:docMk/>
            <pc:sldMk cId="526950169" sldId="450"/>
            <ac:picMk id="14" creationId="{3F651CB7-85AE-F1F1-0F43-6A62AEF99E4C}"/>
          </ac:picMkLst>
        </pc:picChg>
        <pc:picChg chg="add del mod">
          <ac:chgData name="Dissanayake D.M.I.M it19069432" userId="e5e4e950-1014-4016-ae68-e931db1efc7b" providerId="ADAL" clId="{F8E0024A-79D7-4214-9EE9-F26C02B400BD}" dt="2022-05-22T06:04:52.024" v="1626" actId="478"/>
          <ac:picMkLst>
            <pc:docMk/>
            <pc:sldMk cId="526950169" sldId="450"/>
            <ac:picMk id="16" creationId="{50DE2633-80A6-2107-700C-267CC905B262}"/>
          </ac:picMkLst>
        </pc:picChg>
        <pc:picChg chg="add del mod">
          <ac:chgData name="Dissanayake D.M.I.M it19069432" userId="e5e4e950-1014-4016-ae68-e931db1efc7b" providerId="ADAL" clId="{F8E0024A-79D7-4214-9EE9-F26C02B400BD}" dt="2022-05-22T06:05:26.718" v="1628"/>
          <ac:picMkLst>
            <pc:docMk/>
            <pc:sldMk cId="526950169" sldId="450"/>
            <ac:picMk id="17" creationId="{82150212-5FF5-D1AC-FA19-D43E249B34A0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811490531" sldId="451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145517316" sldId="452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3T20:11:58.971" v="11790" actId="1076"/>
        <pc:sldMkLst>
          <pc:docMk/>
          <pc:sldMk cId="408579396" sldId="453"/>
        </pc:sldMkLst>
        <pc:picChg chg="add del mod">
          <ac:chgData name="Dissanayake D.M.I.M it19069432" userId="e5e4e950-1014-4016-ae68-e931db1efc7b" providerId="ADAL" clId="{F8E0024A-79D7-4214-9EE9-F26C02B400BD}" dt="2022-05-23T20:11:58.971" v="11790" actId="1076"/>
          <ac:picMkLst>
            <pc:docMk/>
            <pc:sldMk cId="408579396" sldId="453"/>
            <ac:picMk id="16" creationId="{5954B8E2-F130-A408-C3A6-83278830AE15}"/>
          </ac:picMkLst>
        </pc:picChg>
        <pc:picChg chg="add del">
          <ac:chgData name="Dissanayake D.M.I.M it19069432" userId="e5e4e950-1014-4016-ae68-e931db1efc7b" providerId="ADAL" clId="{F8E0024A-79D7-4214-9EE9-F26C02B400BD}" dt="2022-05-23T20:11:56.567" v="11788" actId="478"/>
          <ac:picMkLst>
            <pc:docMk/>
            <pc:sldMk cId="408579396" sldId="453"/>
            <ac:picMk id="18" creationId="{BF2DC683-B492-9508-7C90-A6A7113FF56A}"/>
          </ac:picMkLst>
        </pc:picChg>
        <pc:picChg chg="add del">
          <ac:chgData name="Dissanayake D.M.I.M it19069432" userId="e5e4e950-1014-4016-ae68-e931db1efc7b" providerId="ADAL" clId="{F8E0024A-79D7-4214-9EE9-F26C02B400BD}" dt="2022-05-23T20:11:56.567" v="11788" actId="478"/>
          <ac:picMkLst>
            <pc:docMk/>
            <pc:sldMk cId="408579396" sldId="453"/>
            <ac:picMk id="20" creationId="{438D2404-5FC6-FCE2-1C37-520FB7DB1851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3T20:01:10.970" v="11750" actId="1076"/>
        <pc:sldMkLst>
          <pc:docMk/>
          <pc:sldMk cId="1077459092" sldId="454"/>
        </pc:sldMkLst>
        <pc:spChg chg="mod">
          <ac:chgData name="Dissanayake D.M.I.M it19069432" userId="e5e4e950-1014-4016-ae68-e931db1efc7b" providerId="ADAL" clId="{F8E0024A-79D7-4214-9EE9-F26C02B400BD}" dt="2022-05-23T07:07:18.856" v="8974" actId="20577"/>
          <ac:spMkLst>
            <pc:docMk/>
            <pc:sldMk cId="1077459092" sldId="454"/>
            <ac:spMk id="2" creationId="{37DFC202-3672-43AD-94B8-5E05C767F79D}"/>
          </ac:spMkLst>
        </pc:spChg>
        <pc:spChg chg="mod">
          <ac:chgData name="Dissanayake D.M.I.M it19069432" userId="e5e4e950-1014-4016-ae68-e931db1efc7b" providerId="ADAL" clId="{F8E0024A-79D7-4214-9EE9-F26C02B400BD}" dt="2022-05-23T19:59:55.499" v="11745" actId="20577"/>
          <ac:spMkLst>
            <pc:docMk/>
            <pc:sldMk cId="1077459092" sldId="454"/>
            <ac:spMk id="3" creationId="{4001EDB2-DF89-69F4-858E-DBF426D266FD}"/>
          </ac:spMkLst>
        </pc:spChg>
        <pc:spChg chg="add mod">
          <ac:chgData name="Dissanayake D.M.I.M it19069432" userId="e5e4e950-1014-4016-ae68-e931db1efc7b" providerId="ADAL" clId="{F8E0024A-79D7-4214-9EE9-F26C02B400BD}" dt="2022-05-23T20:01:10.970" v="11750" actId="1076"/>
          <ac:spMkLst>
            <pc:docMk/>
            <pc:sldMk cId="1077459092" sldId="454"/>
            <ac:spMk id="7" creationId="{AD61D675-C583-6201-AD6F-DE08CC8471C4}"/>
          </ac:spMkLst>
        </pc:spChg>
        <pc:spChg chg="del">
          <ac:chgData name="Dissanayake D.M.I.M it19069432" userId="e5e4e950-1014-4016-ae68-e931db1efc7b" providerId="ADAL" clId="{F8E0024A-79D7-4214-9EE9-F26C02B400BD}" dt="2022-05-22T18:37:58.647" v="5798" actId="478"/>
          <ac:spMkLst>
            <pc:docMk/>
            <pc:sldMk cId="1077459092" sldId="454"/>
            <ac:spMk id="19" creationId="{1196ED42-1F23-4520-92BA-E726EA288294}"/>
          </ac:spMkLst>
        </pc:spChg>
        <pc:spChg chg="del">
          <ac:chgData name="Dissanayake D.M.I.M it19069432" userId="e5e4e950-1014-4016-ae68-e931db1efc7b" providerId="ADAL" clId="{F8E0024A-79D7-4214-9EE9-F26C02B400BD}" dt="2022-05-23T19:54:39.844" v="11643" actId="478"/>
          <ac:spMkLst>
            <pc:docMk/>
            <pc:sldMk cId="1077459092" sldId="454"/>
            <ac:spMk id="20" creationId="{01BC400F-465C-4EE8-A3EF-8730452CE6DA}"/>
          </ac:spMkLst>
        </pc:spChg>
        <pc:spChg chg="mod">
          <ac:chgData name="Dissanayake D.M.I.M it19069432" userId="e5e4e950-1014-4016-ae68-e931db1efc7b" providerId="ADAL" clId="{F8E0024A-79D7-4214-9EE9-F26C02B400BD}" dt="2022-05-23T20:01:10.970" v="11750" actId="1076"/>
          <ac:spMkLst>
            <pc:docMk/>
            <pc:sldMk cId="1077459092" sldId="454"/>
            <ac:spMk id="21" creationId="{4FBF223A-EF3F-44FA-9222-A062F7549D1A}"/>
          </ac:spMkLst>
        </pc:spChg>
        <pc:spChg chg="del mod">
          <ac:chgData name="Dissanayake D.M.I.M it19069432" userId="e5e4e950-1014-4016-ae68-e931db1efc7b" providerId="ADAL" clId="{F8E0024A-79D7-4214-9EE9-F26C02B400BD}" dt="2022-05-23T19:54:45.977" v="11644" actId="478"/>
          <ac:spMkLst>
            <pc:docMk/>
            <pc:sldMk cId="1077459092" sldId="454"/>
            <ac:spMk id="22" creationId="{5A08B5AD-CF7A-44B2-820D-A02BB4FB9CFB}"/>
          </ac:spMkLst>
        </pc:spChg>
        <pc:picChg chg="mod">
          <ac:chgData name="Dissanayake D.M.I.M it19069432" userId="e5e4e950-1014-4016-ae68-e931db1efc7b" providerId="ADAL" clId="{F8E0024A-79D7-4214-9EE9-F26C02B400BD}" dt="2022-05-23T19:59:32.611" v="11721" actId="1076"/>
          <ac:picMkLst>
            <pc:docMk/>
            <pc:sldMk cId="1077459092" sldId="454"/>
            <ac:picMk id="5" creationId="{A14696CC-B9DB-794A-4B88-1B422755E025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3T19:55:01.453" v="11646" actId="47"/>
        <pc:sldMkLst>
          <pc:docMk/>
          <pc:sldMk cId="3871805289" sldId="455"/>
        </pc:sldMkLst>
      </pc:sldChg>
      <pc:sldChg chg="delSp modSp add del mod">
        <pc:chgData name="Dissanayake D.M.I.M it19069432" userId="e5e4e950-1014-4016-ae68-e931db1efc7b" providerId="ADAL" clId="{F8E0024A-79D7-4214-9EE9-F26C02B400BD}" dt="2022-05-23T16:31:31.211" v="10728" actId="27636"/>
        <pc:sldMkLst>
          <pc:docMk/>
          <pc:sldMk cId="887822012" sldId="456"/>
        </pc:sldMkLst>
        <pc:spChg chg="mod">
          <ac:chgData name="Dissanayake D.M.I.M it19069432" userId="e5e4e950-1014-4016-ae68-e931db1efc7b" providerId="ADAL" clId="{F8E0024A-79D7-4214-9EE9-F26C02B400BD}" dt="2022-05-23T07:07:31.138" v="8987" actId="20577"/>
          <ac:spMkLst>
            <pc:docMk/>
            <pc:sldMk cId="887822012" sldId="456"/>
            <ac:spMk id="2" creationId="{87072BCF-D3CC-4C6A-9BF5-D6AEA5AEE3BC}"/>
          </ac:spMkLst>
        </pc:spChg>
        <pc:spChg chg="mod">
          <ac:chgData name="Dissanayake D.M.I.M it19069432" userId="e5e4e950-1014-4016-ae68-e931db1efc7b" providerId="ADAL" clId="{F8E0024A-79D7-4214-9EE9-F26C02B400BD}" dt="2022-05-23T16:31:31.211" v="10728" actId="27636"/>
          <ac:spMkLst>
            <pc:docMk/>
            <pc:sldMk cId="887822012" sldId="456"/>
            <ac:spMk id="4" creationId="{A796BFEA-993C-E75F-3B0D-D9DFBB49F083}"/>
          </ac:spMkLst>
        </pc:spChg>
        <pc:spChg chg="del mod">
          <ac:chgData name="Dissanayake D.M.I.M it19069432" userId="e5e4e950-1014-4016-ae68-e931db1efc7b" providerId="ADAL" clId="{F8E0024A-79D7-4214-9EE9-F26C02B400BD}" dt="2022-05-22T18:38:18.611" v="5802" actId="478"/>
          <ac:spMkLst>
            <pc:docMk/>
            <pc:sldMk cId="887822012" sldId="456"/>
            <ac:spMk id="19" creationId="{A47EEF1C-8142-44A1-A67D-0C852C225E4C}"/>
          </ac:spMkLst>
        </pc:spChg>
        <pc:spChg chg="mod">
          <ac:chgData name="Dissanayake D.M.I.M it19069432" userId="e5e4e950-1014-4016-ae68-e931db1efc7b" providerId="ADAL" clId="{F8E0024A-79D7-4214-9EE9-F26C02B400BD}" dt="2022-05-22T18:38:23.163" v="5803" actId="1076"/>
          <ac:spMkLst>
            <pc:docMk/>
            <pc:sldMk cId="887822012" sldId="456"/>
            <ac:spMk id="23" creationId="{0C2CB796-39C3-417E-90BB-92F321E2861F}"/>
          </ac:spMkLst>
        </pc:spChg>
        <pc:spChg chg="mod">
          <ac:chgData name="Dissanayake D.M.I.M it19069432" userId="e5e4e950-1014-4016-ae68-e931db1efc7b" providerId="ADAL" clId="{F8E0024A-79D7-4214-9EE9-F26C02B400BD}" dt="2022-05-22T18:38:27.487" v="5804" actId="1076"/>
          <ac:spMkLst>
            <pc:docMk/>
            <pc:sldMk cId="887822012" sldId="456"/>
            <ac:spMk id="25" creationId="{04B7B15C-E9BD-47E2-9848-A2C4677F4A64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3T19:56:00.254" v="11651" actId="47"/>
        <pc:sldMkLst>
          <pc:docMk/>
          <pc:sldMk cId="1540666926" sldId="457"/>
        </pc:sldMkLst>
        <pc:spChg chg="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11" creationId="{F979CD74-3C77-4B05-9DE8-2B0CEE89AF8C}"/>
          </ac:spMkLst>
        </pc:spChg>
        <pc:spChg chg="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13" creationId="{13F651D3-968C-415E-837A-193066CD194A}"/>
          </ac:spMkLst>
        </pc:spChg>
        <pc:spChg chg="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15" creationId="{74080D97-908A-45A0-A360-1E25A2B6D605}"/>
          </ac:spMkLst>
        </pc:spChg>
        <pc:spChg chg="add 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16" creationId="{385D5041-433B-5EE8-E4B1-73AECD5C5151}"/>
          </ac:spMkLst>
        </pc:spChg>
        <pc:spChg chg="del mod">
          <ac:chgData name="Dissanayake D.M.I.M it19069432" userId="e5e4e950-1014-4016-ae68-e931db1efc7b" providerId="ADAL" clId="{F8E0024A-79D7-4214-9EE9-F26C02B400BD}" dt="2022-05-22T18:39:47.905" v="5813" actId="478"/>
          <ac:spMkLst>
            <pc:docMk/>
            <pc:sldMk cId="1540666926" sldId="457"/>
            <ac:spMk id="17" creationId="{5C5FEEBC-55A2-4302-ADE9-DFD274D732F9}"/>
          </ac:spMkLst>
        </pc:spChg>
        <pc:spChg chg="add 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18" creationId="{D9C72B03-EBA8-3CA8-617D-5108559603A3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19" creationId="{927ECEEB-CD97-4DA8-9127-EDE5554626CB}"/>
          </ac:spMkLst>
        </pc:spChg>
        <pc:spChg chg="add 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20" creationId="{C97CEF3E-9316-971A-5E3E-88FC940ABA4E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21" creationId="{D4FFB95A-9028-4F83-93C5-751B5C72DC58}"/>
          </ac:spMkLst>
        </pc:spChg>
        <pc:spChg chg="add 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22" creationId="{AECDA9D0-A89C-A75D-0F81-15DB0A8E1C36}"/>
          </ac:spMkLst>
        </pc:spChg>
        <pc:spChg chg="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23" creationId="{D4FAAB87-18CD-4227-BE0A-1F8A9C272553}"/>
          </ac:spMkLst>
        </pc:spChg>
        <pc:spChg chg="add 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24" creationId="{CECA30A3-5DE9-7847-C4A5-BB392D11B588}"/>
          </ac:spMkLst>
        </pc:spChg>
        <pc:spChg chg="mod">
          <ac:chgData name="Dissanayake D.M.I.M it19069432" userId="e5e4e950-1014-4016-ae68-e931db1efc7b" providerId="ADAL" clId="{F8E0024A-79D7-4214-9EE9-F26C02B400BD}" dt="2022-05-23T17:30:56.184" v="10853" actId="2711"/>
          <ac:spMkLst>
            <pc:docMk/>
            <pc:sldMk cId="1540666926" sldId="457"/>
            <ac:spMk id="25" creationId="{02FBD516-D682-48B4-A6D3-5CC67955659E}"/>
          </ac:spMkLst>
        </pc:spChg>
        <pc:spChg chg="del mod">
          <ac:chgData name="Dissanayake D.M.I.M it19069432" userId="e5e4e950-1014-4016-ae68-e931db1efc7b" providerId="ADAL" clId="{F8E0024A-79D7-4214-9EE9-F26C02B400BD}" dt="2022-05-22T18:39:47.905" v="5813" actId="478"/>
          <ac:spMkLst>
            <pc:docMk/>
            <pc:sldMk cId="1540666926" sldId="457"/>
            <ac:spMk id="27" creationId="{2D0A19BC-B773-46D8-A4DA-416AD8980003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29" creationId="{F42C016F-AED6-4F02-9B46-B14279F36865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31" creationId="{4DF3B9E9-DBB1-4382-8312-FFE92728FFD2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33" creationId="{35FF8AA4-42D6-4559-9728-6A42672BAD29}"/>
          </ac:spMkLst>
        </pc:spChg>
        <pc:spChg chg="del">
          <ac:chgData name="Dissanayake D.M.I.M it19069432" userId="e5e4e950-1014-4016-ae68-e931db1efc7b" providerId="ADAL" clId="{F8E0024A-79D7-4214-9EE9-F26C02B400BD}" dt="2022-05-22T18:39:21.211" v="5811" actId="478"/>
          <ac:spMkLst>
            <pc:docMk/>
            <pc:sldMk cId="1540666926" sldId="457"/>
            <ac:spMk id="35" creationId="{261A7A39-778B-4A65-9F19-6585B861F53B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761124698" sldId="462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725979184" sldId="463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4T09:26:47.703" v="12441" actId="1035"/>
        <pc:sldMkLst>
          <pc:docMk/>
          <pc:sldMk cId="3339550458" sldId="465"/>
        </pc:sldMkLst>
        <pc:spChg chg="mod">
          <ac:chgData name="Dissanayake D.M.I.M it19069432" userId="e5e4e950-1014-4016-ae68-e931db1efc7b" providerId="ADAL" clId="{F8E0024A-79D7-4214-9EE9-F26C02B400BD}" dt="2022-05-24T09:26:47.703" v="12441" actId="1035"/>
          <ac:spMkLst>
            <pc:docMk/>
            <pc:sldMk cId="3339550458" sldId="465"/>
            <ac:spMk id="3" creationId="{7985F841-A718-48C1-94E6-14737A083587}"/>
          </ac:spMkLst>
        </pc:spChg>
        <pc:spChg chg="del mod">
          <ac:chgData name="Dissanayake D.M.I.M it19069432" userId="e5e4e950-1014-4016-ae68-e931db1efc7b" providerId="ADAL" clId="{F8E0024A-79D7-4214-9EE9-F26C02B400BD}" dt="2022-05-24T09:25:09.236" v="12354" actId="478"/>
          <ac:spMkLst>
            <pc:docMk/>
            <pc:sldMk cId="3339550458" sldId="465"/>
            <ac:spMk id="5" creationId="{C84C5C7B-E6C5-4F3C-A45F-A9EEE8BEB3A4}"/>
          </ac:spMkLst>
        </pc:spChg>
        <pc:spChg chg="del">
          <ac:chgData name="Dissanayake D.M.I.M it19069432" userId="e5e4e950-1014-4016-ae68-e931db1efc7b" providerId="ADAL" clId="{F8E0024A-79D7-4214-9EE9-F26C02B400BD}" dt="2022-05-23T07:57:02.959" v="9237" actId="478"/>
          <ac:spMkLst>
            <pc:docMk/>
            <pc:sldMk cId="3339550458" sldId="465"/>
            <ac:spMk id="6" creationId="{288C6C94-5D64-47A4-9E79-CFE9CECBC76E}"/>
          </ac:spMkLst>
        </pc:spChg>
        <pc:spChg chg="mod">
          <ac:chgData name="Dissanayake D.M.I.M it19069432" userId="e5e4e950-1014-4016-ae68-e931db1efc7b" providerId="ADAL" clId="{F8E0024A-79D7-4214-9EE9-F26C02B400BD}" dt="2022-05-24T09:26:47.703" v="12441" actId="1035"/>
          <ac:spMkLst>
            <pc:docMk/>
            <pc:sldMk cId="3339550458" sldId="465"/>
            <ac:spMk id="7" creationId="{E92C6B87-FE9D-4BB4-9C73-C178025DB715}"/>
          </ac:spMkLst>
        </pc:spChg>
        <pc:spChg chg="mod">
          <ac:chgData name="Dissanayake D.M.I.M it19069432" userId="e5e4e950-1014-4016-ae68-e931db1efc7b" providerId="ADAL" clId="{F8E0024A-79D7-4214-9EE9-F26C02B400BD}" dt="2022-05-24T09:26:47.703" v="12441" actId="1035"/>
          <ac:spMkLst>
            <pc:docMk/>
            <pc:sldMk cId="3339550458" sldId="465"/>
            <ac:spMk id="11" creationId="{8215406C-65D6-4DC6-88B0-D1148F255910}"/>
          </ac:spMkLst>
        </pc:spChg>
        <pc:spChg chg="del">
          <ac:chgData name="Dissanayake D.M.I.M it19069432" userId="e5e4e950-1014-4016-ae68-e931db1efc7b" providerId="ADAL" clId="{F8E0024A-79D7-4214-9EE9-F26C02B400BD}" dt="2022-05-23T07:57:02.959" v="9237" actId="478"/>
          <ac:spMkLst>
            <pc:docMk/>
            <pc:sldMk cId="3339550458" sldId="465"/>
            <ac:spMk id="13" creationId="{9EFD6CD1-D95F-4B2E-9EAC-8452A257E4B5}"/>
          </ac:spMkLst>
        </pc:spChg>
        <pc:spChg chg="del">
          <ac:chgData name="Dissanayake D.M.I.M it19069432" userId="e5e4e950-1014-4016-ae68-e931db1efc7b" providerId="ADAL" clId="{F8E0024A-79D7-4214-9EE9-F26C02B400BD}" dt="2022-05-23T07:57:02.959" v="9237" actId="478"/>
          <ac:spMkLst>
            <pc:docMk/>
            <pc:sldMk cId="3339550458" sldId="465"/>
            <ac:spMk id="15" creationId="{0773B71F-3F8D-477C-B10E-F3F0A61A3FFB}"/>
          </ac:spMkLst>
        </pc:spChg>
        <pc:spChg chg="del">
          <ac:chgData name="Dissanayake D.M.I.M it19069432" userId="e5e4e950-1014-4016-ae68-e931db1efc7b" providerId="ADAL" clId="{F8E0024A-79D7-4214-9EE9-F26C02B400BD}" dt="2022-05-23T07:57:02.959" v="9237" actId="478"/>
          <ac:spMkLst>
            <pc:docMk/>
            <pc:sldMk cId="3339550458" sldId="465"/>
            <ac:spMk id="16" creationId="{445E8EBD-1C65-4EE6-8ADA-91094154C251}"/>
          </ac:spMkLst>
        </pc:spChg>
        <pc:spChg chg="add del mod">
          <ac:chgData name="Dissanayake D.M.I.M it19069432" userId="e5e4e950-1014-4016-ae68-e931db1efc7b" providerId="ADAL" clId="{F8E0024A-79D7-4214-9EE9-F26C02B400BD}" dt="2022-05-24T09:25:04.599" v="12352"/>
          <ac:spMkLst>
            <pc:docMk/>
            <pc:sldMk cId="3339550458" sldId="465"/>
            <ac:spMk id="16" creationId="{D72ECD30-DCB1-4846-3001-A999876853AD}"/>
          </ac:spMkLst>
        </pc:spChg>
        <pc:spChg chg="add mod">
          <ac:chgData name="Dissanayake D.M.I.M it19069432" userId="e5e4e950-1014-4016-ae68-e931db1efc7b" providerId="ADAL" clId="{F8E0024A-79D7-4214-9EE9-F26C02B400BD}" dt="2022-05-24T09:26:47.703" v="12441" actId="1035"/>
          <ac:spMkLst>
            <pc:docMk/>
            <pc:sldMk cId="3339550458" sldId="465"/>
            <ac:spMk id="17" creationId="{F3E02E77-B5B4-8D18-BB79-2DE44E852F1C}"/>
          </ac:spMkLst>
        </pc:spChg>
        <pc:picChg chg="mod">
          <ac:chgData name="Dissanayake D.M.I.M it19069432" userId="e5e4e950-1014-4016-ae68-e931db1efc7b" providerId="ADAL" clId="{F8E0024A-79D7-4214-9EE9-F26C02B400BD}" dt="2022-05-24T09:26:47.703" v="12441" actId="1035"/>
          <ac:picMkLst>
            <pc:docMk/>
            <pc:sldMk cId="3339550458" sldId="465"/>
            <ac:picMk id="2" creationId="{25BC851F-5434-97C6-B556-610A1F9F1195}"/>
          </ac:picMkLst>
        </pc:picChg>
        <pc:picChg chg="del">
          <ac:chgData name="Dissanayake D.M.I.M it19069432" userId="e5e4e950-1014-4016-ae68-e931db1efc7b" providerId="ADAL" clId="{F8E0024A-79D7-4214-9EE9-F26C02B400BD}" dt="2022-05-24T09:21:49.797" v="12269" actId="478"/>
          <ac:picMkLst>
            <pc:docMk/>
            <pc:sldMk cId="3339550458" sldId="465"/>
            <ac:picMk id="4" creationId="{956C2A8A-B795-4964-EF8E-3D3120931DF8}"/>
          </ac:picMkLst>
        </pc:picChg>
        <pc:picChg chg="add mod ord">
          <ac:chgData name="Dissanayake D.M.I.M it19069432" userId="e5e4e950-1014-4016-ae68-e931db1efc7b" providerId="ADAL" clId="{F8E0024A-79D7-4214-9EE9-F26C02B400BD}" dt="2022-05-24T09:26:47.703" v="12441" actId="1035"/>
          <ac:picMkLst>
            <pc:docMk/>
            <pc:sldMk cId="3339550458" sldId="465"/>
            <ac:picMk id="12" creationId="{9EEB18B1-49E1-D604-FFCF-2C9CEC31D66C}"/>
          </ac:picMkLst>
        </pc:picChg>
        <pc:picChg chg="add mod ord">
          <ac:chgData name="Dissanayake D.M.I.M it19069432" userId="e5e4e950-1014-4016-ae68-e931db1efc7b" providerId="ADAL" clId="{F8E0024A-79D7-4214-9EE9-F26C02B400BD}" dt="2022-05-24T09:24:26.254" v="12331" actId="571"/>
          <ac:picMkLst>
            <pc:docMk/>
            <pc:sldMk cId="3339550458" sldId="465"/>
            <ac:picMk id="13" creationId="{E54A1277-92F4-6846-A5CE-6BCE47EC0203}"/>
          </ac:picMkLst>
        </pc:picChg>
        <pc:picChg chg="add mod">
          <ac:chgData name="Dissanayake D.M.I.M it19069432" userId="e5e4e950-1014-4016-ae68-e931db1efc7b" providerId="ADAL" clId="{F8E0024A-79D7-4214-9EE9-F26C02B400BD}" dt="2022-05-24T09:26:47.703" v="12441" actId="1035"/>
          <ac:picMkLst>
            <pc:docMk/>
            <pc:sldMk cId="3339550458" sldId="465"/>
            <ac:picMk id="15" creationId="{CFEF2B87-F39A-8D35-DC96-A3720D4FCE4C}"/>
          </ac:picMkLst>
        </pc:picChg>
        <pc:picChg chg="mod">
          <ac:chgData name="Dissanayake D.M.I.M it19069432" userId="e5e4e950-1014-4016-ae68-e931db1efc7b" providerId="ADAL" clId="{F8E0024A-79D7-4214-9EE9-F26C02B400BD}" dt="2022-05-24T09:26:47.703" v="12441" actId="1035"/>
          <ac:picMkLst>
            <pc:docMk/>
            <pc:sldMk cId="3339550458" sldId="465"/>
            <ac:picMk id="18" creationId="{50F04AF1-FAE3-E3DF-3F96-F6C46864EA6F}"/>
          </ac:picMkLst>
        </pc:picChg>
        <pc:picChg chg="add del">
          <ac:chgData name="Dissanayake D.M.I.M it19069432" userId="e5e4e950-1014-4016-ae68-e931db1efc7b" providerId="ADAL" clId="{F8E0024A-79D7-4214-9EE9-F26C02B400BD}" dt="2022-05-24T09:24:47.850" v="12348" actId="478"/>
          <ac:picMkLst>
            <pc:docMk/>
            <pc:sldMk cId="3339550458" sldId="465"/>
            <ac:picMk id="19" creationId="{04BE836F-293E-B0CF-A0D7-B339BDD43447}"/>
          </ac:picMkLst>
        </pc:picChg>
      </pc:sldChg>
      <pc:sldChg chg="addSp delSp modSp add del mod ord">
        <pc:chgData name="Dissanayake D.M.I.M it19069432" userId="e5e4e950-1014-4016-ae68-e931db1efc7b" providerId="ADAL" clId="{F8E0024A-79D7-4214-9EE9-F26C02B400BD}" dt="2022-05-24T10:26:27.234" v="12450" actId="1076"/>
        <pc:sldMkLst>
          <pc:docMk/>
          <pc:sldMk cId="3386864510" sldId="466"/>
        </pc:sldMkLst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4" creationId="{9878B73A-B6AB-4586-9F81-966FBF89A2BF}"/>
          </ac:spMkLst>
        </pc:spChg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6" creationId="{D75B1216-7B2A-4AA8-9D55-633BF735D8E9}"/>
          </ac:spMkLst>
        </pc:spChg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8" creationId="{A4A8FFF6-038A-404E-87A9-18803D6B3EC2}"/>
          </ac:spMkLst>
        </pc:spChg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10" creationId="{77AF5A5F-1522-4647-B20D-17F945A091E0}"/>
          </ac:spMkLst>
        </pc:spChg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11" creationId="{939D28B3-F0CD-43A8-A818-D9D0EEAF0EDA}"/>
          </ac:spMkLst>
        </pc:spChg>
        <pc:spChg chg="mod">
          <ac:chgData name="Dissanayake D.M.I.M it19069432" userId="e5e4e950-1014-4016-ae68-e931db1efc7b" providerId="ADAL" clId="{F8E0024A-79D7-4214-9EE9-F26C02B400BD}" dt="2022-05-23T17:31:26.361" v="10855" actId="2711"/>
          <ac:spMkLst>
            <pc:docMk/>
            <pc:sldMk cId="3386864510" sldId="466"/>
            <ac:spMk id="24" creationId="{2429E4E1-D805-4BBA-A854-2DD47AC6288A}"/>
          </ac:spMkLst>
        </pc:spChg>
        <pc:picChg chg="del">
          <ac:chgData name="Dissanayake D.M.I.M it19069432" userId="e5e4e950-1014-4016-ae68-e931db1efc7b" providerId="ADAL" clId="{F8E0024A-79D7-4214-9EE9-F26C02B400BD}" dt="2022-05-23T08:00:26.638" v="9241" actId="478"/>
          <ac:picMkLst>
            <pc:docMk/>
            <pc:sldMk cId="3386864510" sldId="466"/>
            <ac:picMk id="2" creationId="{039E7E20-27A0-40F6-981E-AD42606081E7}"/>
          </ac:picMkLst>
        </pc:picChg>
        <pc:picChg chg="del">
          <ac:chgData name="Dissanayake D.M.I.M it19069432" userId="e5e4e950-1014-4016-ae68-e931db1efc7b" providerId="ADAL" clId="{F8E0024A-79D7-4214-9EE9-F26C02B400BD}" dt="2022-05-23T08:00:26.638" v="9241" actId="478"/>
          <ac:picMkLst>
            <pc:docMk/>
            <pc:sldMk cId="3386864510" sldId="466"/>
            <ac:picMk id="3" creationId="{9611761E-B639-4EB8-89F1-8B50EE604C98}"/>
          </ac:picMkLst>
        </pc:picChg>
        <pc:picChg chg="del">
          <ac:chgData name="Dissanayake D.M.I.M it19069432" userId="e5e4e950-1014-4016-ae68-e931db1efc7b" providerId="ADAL" clId="{F8E0024A-79D7-4214-9EE9-F26C02B400BD}" dt="2022-05-23T08:00:26.638" v="9241" actId="478"/>
          <ac:picMkLst>
            <pc:docMk/>
            <pc:sldMk cId="3386864510" sldId="466"/>
            <ac:picMk id="5" creationId="{4818AE32-E58D-4D5F-A73E-BD40C1E1CC3D}"/>
          </ac:picMkLst>
        </pc:picChg>
        <pc:picChg chg="del">
          <ac:chgData name="Dissanayake D.M.I.M it19069432" userId="e5e4e950-1014-4016-ae68-e931db1efc7b" providerId="ADAL" clId="{F8E0024A-79D7-4214-9EE9-F26C02B400BD}" dt="2022-05-23T08:00:26.638" v="9241" actId="478"/>
          <ac:picMkLst>
            <pc:docMk/>
            <pc:sldMk cId="3386864510" sldId="466"/>
            <ac:picMk id="7" creationId="{AB1EF5FE-0903-4D86-9028-C9216E4E94C8}"/>
          </ac:picMkLst>
        </pc:picChg>
        <pc:picChg chg="del">
          <ac:chgData name="Dissanayake D.M.I.M it19069432" userId="e5e4e950-1014-4016-ae68-e931db1efc7b" providerId="ADAL" clId="{F8E0024A-79D7-4214-9EE9-F26C02B400BD}" dt="2022-05-23T08:00:26.638" v="9241" actId="478"/>
          <ac:picMkLst>
            <pc:docMk/>
            <pc:sldMk cId="3386864510" sldId="466"/>
            <ac:picMk id="9" creationId="{E1451A3E-73AD-4E7D-954C-71ACA6A95443}"/>
          </ac:picMkLst>
        </pc:picChg>
        <pc:picChg chg="mod">
          <ac:chgData name="Dissanayake D.M.I.M it19069432" userId="e5e4e950-1014-4016-ae68-e931db1efc7b" providerId="ADAL" clId="{F8E0024A-79D7-4214-9EE9-F26C02B400BD}" dt="2022-05-23T08:02:11.464" v="9304" actId="1038"/>
          <ac:picMkLst>
            <pc:docMk/>
            <pc:sldMk cId="3386864510" sldId="466"/>
            <ac:picMk id="12" creationId="{8C408625-3BED-A743-163D-066A4ADE4242}"/>
          </ac:picMkLst>
        </pc:picChg>
        <pc:picChg chg="del mod">
          <ac:chgData name="Dissanayake D.M.I.M it19069432" userId="e5e4e950-1014-4016-ae68-e931db1efc7b" providerId="ADAL" clId="{F8E0024A-79D7-4214-9EE9-F26C02B400BD}" dt="2022-05-24T10:26:12.247" v="12448" actId="478"/>
          <ac:picMkLst>
            <pc:docMk/>
            <pc:sldMk cId="3386864510" sldId="466"/>
            <ac:picMk id="13" creationId="{AD37E53C-0EFE-D943-D12F-9CAAAA0188A3}"/>
          </ac:picMkLst>
        </pc:picChg>
        <pc:picChg chg="add mod modCrop">
          <ac:chgData name="Dissanayake D.M.I.M it19069432" userId="e5e4e950-1014-4016-ae68-e931db1efc7b" providerId="ADAL" clId="{F8E0024A-79D7-4214-9EE9-F26C02B400BD}" dt="2022-05-24T10:26:27.234" v="12450" actId="1076"/>
          <ac:picMkLst>
            <pc:docMk/>
            <pc:sldMk cId="3386864510" sldId="466"/>
            <ac:picMk id="14" creationId="{F7D575A9-A760-D829-4F12-636C72647C08}"/>
          </ac:picMkLst>
        </pc:picChg>
        <pc:picChg chg="add mod">
          <ac:chgData name="Dissanayake D.M.I.M it19069432" userId="e5e4e950-1014-4016-ae68-e931db1efc7b" providerId="ADAL" clId="{F8E0024A-79D7-4214-9EE9-F26C02B400BD}" dt="2022-05-24T10:26:17.588" v="12449" actId="571"/>
          <ac:picMkLst>
            <pc:docMk/>
            <pc:sldMk cId="3386864510" sldId="466"/>
            <ac:picMk id="15" creationId="{C4E04058-033D-B3BC-B293-2837419B8904}"/>
          </ac:picMkLst>
        </pc:picChg>
        <pc:picChg chg="mod">
          <ac:chgData name="Dissanayake D.M.I.M it19069432" userId="e5e4e950-1014-4016-ae68-e931db1efc7b" providerId="ADAL" clId="{F8E0024A-79D7-4214-9EE9-F26C02B400BD}" dt="2022-05-23T08:02:11.464" v="9304" actId="1038"/>
          <ac:picMkLst>
            <pc:docMk/>
            <pc:sldMk cId="3386864510" sldId="466"/>
            <ac:picMk id="18" creationId="{FCB473D8-A830-ED0A-B6D7-34F18FF83DB4}"/>
          </ac:picMkLst>
        </pc:picChg>
        <pc:picChg chg="mod">
          <ac:chgData name="Dissanayake D.M.I.M it19069432" userId="e5e4e950-1014-4016-ae68-e931db1efc7b" providerId="ADAL" clId="{F8E0024A-79D7-4214-9EE9-F26C02B400BD}" dt="2022-05-23T08:02:11.464" v="9304" actId="1038"/>
          <ac:picMkLst>
            <pc:docMk/>
            <pc:sldMk cId="3386864510" sldId="466"/>
            <ac:picMk id="19" creationId="{6F16C378-7449-FBE5-4AF3-D1684BA7AA58}"/>
          </ac:picMkLst>
        </pc:picChg>
        <pc:picChg chg="mod">
          <ac:chgData name="Dissanayake D.M.I.M it19069432" userId="e5e4e950-1014-4016-ae68-e931db1efc7b" providerId="ADAL" clId="{F8E0024A-79D7-4214-9EE9-F26C02B400BD}" dt="2022-05-23T08:02:11.464" v="9304" actId="1038"/>
          <ac:picMkLst>
            <pc:docMk/>
            <pc:sldMk cId="3386864510" sldId="466"/>
            <ac:picMk id="20" creationId="{A5C6D9C0-4C2E-3C78-4B1D-37784F46C2FD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12T17:50:07.217" v="1" actId="27636"/>
        <pc:sldMkLst>
          <pc:docMk/>
          <pc:sldMk cId="3971048274" sldId="467"/>
        </pc:sldMkLst>
        <pc:spChg chg="mod">
          <ac:chgData name="Dissanayake D.M.I.M it19069432" userId="e5e4e950-1014-4016-ae68-e931db1efc7b" providerId="ADAL" clId="{F8E0024A-79D7-4214-9EE9-F26C02B400BD}" dt="2022-05-12T17:50:07.217" v="1" actId="27636"/>
          <ac:spMkLst>
            <pc:docMk/>
            <pc:sldMk cId="3971048274" sldId="467"/>
            <ac:spMk id="10" creationId="{61B7B383-C866-4F08-B9F4-C5F9ED3BBCF5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2T10:51:48.780" v="3869" actId="27636"/>
        <pc:sldMkLst>
          <pc:docMk/>
          <pc:sldMk cId="4022123183" sldId="467"/>
        </pc:sldMkLst>
        <pc:spChg chg="mod">
          <ac:chgData name="Dissanayake D.M.I.M it19069432" userId="e5e4e950-1014-4016-ae68-e931db1efc7b" providerId="ADAL" clId="{F8E0024A-79D7-4214-9EE9-F26C02B400BD}" dt="2022-05-22T10:51:48.780" v="3869" actId="27636"/>
          <ac:spMkLst>
            <pc:docMk/>
            <pc:sldMk cId="4022123183" sldId="467"/>
            <ac:spMk id="10" creationId="{61B7B383-C866-4F08-B9F4-C5F9ED3BBCF5}"/>
          </ac:spMkLst>
        </pc:spChg>
      </pc:sldChg>
      <pc:sldChg chg="addSp delSp modSp add del mod ord">
        <pc:chgData name="Dissanayake D.M.I.M it19069432" userId="e5e4e950-1014-4016-ae68-e931db1efc7b" providerId="ADAL" clId="{F8E0024A-79D7-4214-9EE9-F26C02B400BD}" dt="2022-05-23T18:11:11.394" v="11271" actId="2711"/>
        <pc:sldMkLst>
          <pc:docMk/>
          <pc:sldMk cId="1446545390" sldId="468"/>
        </pc:sldMkLst>
        <pc:spChg chg="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6" creationId="{EF2C4741-1620-444D-B1EE-132C9B35934E}"/>
          </ac:spMkLst>
        </pc:spChg>
        <pc:spChg chg="del mod">
          <ac:chgData name="Dissanayake D.M.I.M it19069432" userId="e5e4e950-1014-4016-ae68-e931db1efc7b" providerId="ADAL" clId="{F8E0024A-79D7-4214-9EE9-F26C02B400BD}" dt="2022-05-22T17:20:01.344" v="5238" actId="478"/>
          <ac:spMkLst>
            <pc:docMk/>
            <pc:sldMk cId="1446545390" sldId="468"/>
            <ac:spMk id="11" creationId="{F588498C-DB2F-45D4-9A81-B78DD468F278}"/>
          </ac:spMkLst>
        </pc:spChg>
        <pc:spChg chg="del mod">
          <ac:chgData name="Dissanayake D.M.I.M it19069432" userId="e5e4e950-1014-4016-ae68-e931db1efc7b" providerId="ADAL" clId="{F8E0024A-79D7-4214-9EE9-F26C02B400BD}" dt="2022-05-22T17:20:01.344" v="5238" actId="478"/>
          <ac:spMkLst>
            <pc:docMk/>
            <pc:sldMk cId="1446545390" sldId="468"/>
            <ac:spMk id="13" creationId="{137B80EC-2DA6-4173-89D4-0E3C80E89775}"/>
          </ac:spMkLst>
        </pc:spChg>
        <pc:spChg chg="del mod">
          <ac:chgData name="Dissanayake D.M.I.M it19069432" userId="e5e4e950-1014-4016-ae68-e931db1efc7b" providerId="ADAL" clId="{F8E0024A-79D7-4214-9EE9-F26C02B400BD}" dt="2022-05-22T17:20:07.179" v="5239" actId="478"/>
          <ac:spMkLst>
            <pc:docMk/>
            <pc:sldMk cId="1446545390" sldId="468"/>
            <ac:spMk id="14" creationId="{43271E80-903D-4C9D-B70E-DEC775E26FFF}"/>
          </ac:spMkLst>
        </pc:spChg>
        <pc:spChg chg="add del mod">
          <ac:chgData name="Dissanayake D.M.I.M it19069432" userId="e5e4e950-1014-4016-ae68-e931db1efc7b" providerId="ADAL" clId="{F8E0024A-79D7-4214-9EE9-F26C02B400BD}" dt="2022-05-22T17:20:09.797" v="5240" actId="478"/>
          <ac:spMkLst>
            <pc:docMk/>
            <pc:sldMk cId="1446545390" sldId="468"/>
            <ac:spMk id="15" creationId="{48B0D5A7-D125-0183-3582-D65A9F42456A}"/>
          </ac:spMkLst>
        </pc:spChg>
        <pc:spChg chg="del mod">
          <ac:chgData name="Dissanayake D.M.I.M it19069432" userId="e5e4e950-1014-4016-ae68-e931db1efc7b" providerId="ADAL" clId="{F8E0024A-79D7-4214-9EE9-F26C02B400BD}" dt="2022-05-22T17:20:01.344" v="5238" actId="478"/>
          <ac:spMkLst>
            <pc:docMk/>
            <pc:sldMk cId="1446545390" sldId="468"/>
            <ac:spMk id="16" creationId="{759F14DB-21B5-469C-89A4-639D6BEFE6B9}"/>
          </ac:spMkLst>
        </pc:spChg>
        <pc:spChg chg="del mod">
          <ac:chgData name="Dissanayake D.M.I.M it19069432" userId="e5e4e950-1014-4016-ae68-e931db1efc7b" providerId="ADAL" clId="{F8E0024A-79D7-4214-9EE9-F26C02B400BD}" dt="2022-05-22T17:19:52.711" v="5237" actId="478"/>
          <ac:spMkLst>
            <pc:docMk/>
            <pc:sldMk cId="1446545390" sldId="468"/>
            <ac:spMk id="17" creationId="{471F1D5A-5A47-4D7D-AAD7-2BC1B7CBCD6A}"/>
          </ac:spMkLst>
        </pc:spChg>
        <pc:spChg chg="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19" creationId="{3B889588-749B-44A4-A97C-E68B7D4A2993}"/>
          </ac:spMkLst>
        </pc:spChg>
        <pc:spChg chg="del mod">
          <ac:chgData name="Dissanayake D.M.I.M it19069432" userId="e5e4e950-1014-4016-ae68-e931db1efc7b" providerId="ADAL" clId="{F8E0024A-79D7-4214-9EE9-F26C02B400BD}" dt="2022-05-22T17:20:07.179" v="5239" actId="478"/>
          <ac:spMkLst>
            <pc:docMk/>
            <pc:sldMk cId="1446545390" sldId="468"/>
            <ac:spMk id="20" creationId="{F68EE0D3-65B1-40B0-95CF-6BD67D4F83A1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1" creationId="{8E78F70B-49D5-C6CC-1E4C-227257B6FD1F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2" creationId="{124B55FE-243B-5039-582F-42E891E48921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3" creationId="{C3C99BE6-151F-C47F-695A-4CC6A552595A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4" creationId="{AF23C8C6-519A-0F8F-3890-B24B9842DC73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5" creationId="{4965F7A4-DDCA-C89C-7D85-D48A3974C8F1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6" creationId="{1CBAEE38-BA10-8F84-1A2F-500EC62484CC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7" creationId="{F4C2AC63-3F0C-DC4F-235F-92A672587140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8" creationId="{F551BB9D-CBA9-EE62-DBE0-9D1D387D8063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29" creationId="{C2365D6E-F180-380E-33AA-15A3B9203659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0" creationId="{8A416262-B307-A1E7-C87E-57087CA77CC8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1" creationId="{D6E6303F-2705-D0F7-9928-27D03F630426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2" creationId="{BD33D865-9DE5-7ACF-FEAD-B523380C9CE0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3" creationId="{714A6216-14D8-41F8-1F1A-15DC57EFAF9F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4" creationId="{686E2563-745B-F672-7A2D-8DFDB3A1E81B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5" creationId="{98ACAA8F-D875-2F2E-2464-BA6FAF2D9123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7" creationId="{26D301EA-4333-A959-EA00-F0B086DC8EF9}"/>
          </ac:spMkLst>
        </pc:spChg>
        <pc:spChg chg="add mod">
          <ac:chgData name="Dissanayake D.M.I.M it19069432" userId="e5e4e950-1014-4016-ae68-e931db1efc7b" providerId="ADAL" clId="{F8E0024A-79D7-4214-9EE9-F26C02B400BD}" dt="2022-05-23T18:11:11.394" v="11271" actId="2711"/>
          <ac:spMkLst>
            <pc:docMk/>
            <pc:sldMk cId="1446545390" sldId="468"/>
            <ac:spMk id="38" creationId="{21152F01-194F-3D02-BDA3-9030BBB08895}"/>
          </ac:spMkLst>
        </pc:spChg>
        <pc:picChg chg="del">
          <ac:chgData name="Dissanayake D.M.I.M it19069432" userId="e5e4e950-1014-4016-ae68-e931db1efc7b" providerId="ADAL" clId="{F8E0024A-79D7-4214-9EE9-F26C02B400BD}" dt="2022-05-22T17:31:02.645" v="5529" actId="478"/>
          <ac:picMkLst>
            <pc:docMk/>
            <pc:sldMk cId="1446545390" sldId="468"/>
            <ac:picMk id="12" creationId="{16D335B7-FE57-4A91-A0B2-35D52EBDC8DB}"/>
          </ac:picMkLst>
        </pc:picChg>
        <pc:picChg chg="del mod">
          <ac:chgData name="Dissanayake D.M.I.M it19069432" userId="e5e4e950-1014-4016-ae68-e931db1efc7b" providerId="ADAL" clId="{F8E0024A-79D7-4214-9EE9-F26C02B400BD}" dt="2022-05-22T17:20:07.179" v="5239" actId="478"/>
          <ac:picMkLst>
            <pc:docMk/>
            <pc:sldMk cId="1446545390" sldId="468"/>
            <ac:picMk id="18" creationId="{88366102-7071-4F23-B0CA-5307DC746877}"/>
          </ac:picMkLst>
        </pc:picChg>
        <pc:picChg chg="add mod ord">
          <ac:chgData name="Dissanayake D.M.I.M it19069432" userId="e5e4e950-1014-4016-ae68-e931db1efc7b" providerId="ADAL" clId="{F8E0024A-79D7-4214-9EE9-F26C02B400BD}" dt="2022-05-22T17:31:01.244" v="5528" actId="167"/>
          <ac:picMkLst>
            <pc:docMk/>
            <pc:sldMk cId="1446545390" sldId="468"/>
            <ac:picMk id="36" creationId="{F838162A-62E0-4C18-7FD7-F07F7215BBE9}"/>
          </ac:picMkLst>
        </pc:picChg>
        <pc:cxnChg chg="add del mod ord">
          <ac:chgData name="Dissanayake D.M.I.M it19069432" userId="e5e4e950-1014-4016-ae68-e931db1efc7b" providerId="ADAL" clId="{F8E0024A-79D7-4214-9EE9-F26C02B400BD}" dt="2022-05-22T17:20:09.797" v="5240" actId="478"/>
          <ac:cxnSpMkLst>
            <pc:docMk/>
            <pc:sldMk cId="1446545390" sldId="468"/>
            <ac:cxnSpMk id="3" creationId="{5D5B1FAE-005A-5470-C5AD-5BB6E830FBAD}"/>
          </ac:cxnSpMkLst>
        </pc:cxnChg>
        <pc:cxnChg chg="add mod">
          <ac:chgData name="Dissanayake D.M.I.M it19069432" userId="e5e4e950-1014-4016-ae68-e931db1efc7b" providerId="ADAL" clId="{F8E0024A-79D7-4214-9EE9-F26C02B400BD}" dt="2022-05-22T19:48:48.627" v="6738" actId="693"/>
          <ac:cxnSpMkLst>
            <pc:docMk/>
            <pc:sldMk cId="1446545390" sldId="468"/>
            <ac:cxnSpMk id="3" creationId="{BDADABFA-01F6-A73B-E242-709A6AFD82A2}"/>
          </ac:cxnSpMkLst>
        </pc:cxnChg>
        <pc:cxnChg chg="add mod">
          <ac:chgData name="Dissanayake D.M.I.M it19069432" userId="e5e4e950-1014-4016-ae68-e931db1efc7b" providerId="ADAL" clId="{F8E0024A-79D7-4214-9EE9-F26C02B400BD}" dt="2022-05-22T19:48:56.417" v="6739" actId="571"/>
          <ac:cxnSpMkLst>
            <pc:docMk/>
            <pc:sldMk cId="1446545390" sldId="468"/>
            <ac:cxnSpMk id="39" creationId="{75F48851-2F9D-F975-167D-CD752A23655D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559874452" sldId="470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3T18:10:00.616" v="11262" actId="404"/>
        <pc:sldMkLst>
          <pc:docMk/>
          <pc:sldMk cId="817908589" sldId="471"/>
        </pc:sldMkLst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1" creationId="{F588498C-DB2F-45D4-9A81-B78DD468F278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3" creationId="{137B80EC-2DA6-4173-89D4-0E3C80E89775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4" creationId="{43271E80-903D-4C9D-B70E-DEC775E26FFF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6" creationId="{759F14DB-21B5-469C-89A4-639D6BEFE6B9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7" creationId="{471F1D5A-5A47-4D7D-AAD7-2BC1B7CBCD6A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19" creationId="{3B889588-749B-44A4-A97C-E68B7D4A2993}"/>
          </ac:spMkLst>
        </pc:spChg>
        <pc:spChg chg="del">
          <ac:chgData name="Dissanayake D.M.I.M it19069432" userId="e5e4e950-1014-4016-ae68-e931db1efc7b" providerId="ADAL" clId="{F8E0024A-79D7-4214-9EE9-F26C02B400BD}" dt="2022-05-22T19:42:11.960" v="6732" actId="478"/>
          <ac:spMkLst>
            <pc:docMk/>
            <pc:sldMk cId="817908589" sldId="471"/>
            <ac:spMk id="20" creationId="{F68EE0D3-65B1-40B0-95CF-6BD67D4F83A1}"/>
          </ac:spMkLst>
        </pc:spChg>
        <pc:spChg chg="add mod">
          <ac:chgData name="Dissanayake D.M.I.M it19069432" userId="e5e4e950-1014-4016-ae68-e931db1efc7b" providerId="ADAL" clId="{F8E0024A-79D7-4214-9EE9-F26C02B400BD}" dt="2022-05-23T18:09:50.039" v="11258" actId="2711"/>
          <ac:spMkLst>
            <pc:docMk/>
            <pc:sldMk cId="817908589" sldId="471"/>
            <ac:spMk id="28" creationId="{CB668824-3F1B-F5A4-8188-C74E34A36839}"/>
          </ac:spMkLst>
        </pc:spChg>
        <pc:spChg chg="add mod">
          <ac:chgData name="Dissanayake D.M.I.M it19069432" userId="e5e4e950-1014-4016-ae68-e931db1efc7b" providerId="ADAL" clId="{F8E0024A-79D7-4214-9EE9-F26C02B400BD}" dt="2022-05-23T18:09:50.039" v="11258" actId="2711"/>
          <ac:spMkLst>
            <pc:docMk/>
            <pc:sldMk cId="817908589" sldId="471"/>
            <ac:spMk id="29" creationId="{CFC7DB4C-8FFE-874B-5A57-680B57831BC2}"/>
          </ac:spMkLst>
        </pc:spChg>
        <pc:spChg chg="add mod">
          <ac:chgData name="Dissanayake D.M.I.M it19069432" userId="e5e4e950-1014-4016-ae68-e931db1efc7b" providerId="ADAL" clId="{F8E0024A-79D7-4214-9EE9-F26C02B400BD}" dt="2022-05-23T18:09:50.039" v="11258" actId="2711"/>
          <ac:spMkLst>
            <pc:docMk/>
            <pc:sldMk cId="817908589" sldId="471"/>
            <ac:spMk id="30" creationId="{0E2B60DA-229A-F8A7-8C53-2AF69B5FECD3}"/>
          </ac:spMkLst>
        </pc:spChg>
        <pc:spChg chg="add mod">
          <ac:chgData name="Dissanayake D.M.I.M it19069432" userId="e5e4e950-1014-4016-ae68-e931db1efc7b" providerId="ADAL" clId="{F8E0024A-79D7-4214-9EE9-F26C02B400BD}" dt="2022-05-23T18:10:00.616" v="11262" actId="404"/>
          <ac:spMkLst>
            <pc:docMk/>
            <pc:sldMk cId="817908589" sldId="471"/>
            <ac:spMk id="34" creationId="{E72AB486-6C22-08B6-BC18-99D547E4AC44}"/>
          </ac:spMkLst>
        </pc:spChg>
        <pc:grpChg chg="add mod">
          <ac:chgData name="Dissanayake D.M.I.M it19069432" userId="e5e4e950-1014-4016-ae68-e931db1efc7b" providerId="ADAL" clId="{F8E0024A-79D7-4214-9EE9-F26C02B400BD}" dt="2022-05-22T20:12:18.909" v="6995" actId="1036"/>
          <ac:grpSpMkLst>
            <pc:docMk/>
            <pc:sldMk cId="817908589" sldId="471"/>
            <ac:grpSpMk id="31" creationId="{ABD4E87D-24AA-D8BB-23CC-C61119606D5C}"/>
          </ac:grpSpMkLst>
        </pc:grpChg>
        <pc:grpChg chg="add mod">
          <ac:chgData name="Dissanayake D.M.I.M it19069432" userId="e5e4e950-1014-4016-ae68-e931db1efc7b" providerId="ADAL" clId="{F8E0024A-79D7-4214-9EE9-F26C02B400BD}" dt="2022-05-22T20:12:18.909" v="6995" actId="1036"/>
          <ac:grpSpMkLst>
            <pc:docMk/>
            <pc:sldMk cId="817908589" sldId="471"/>
            <ac:grpSpMk id="32" creationId="{A5605337-5706-B046-4C62-C2BC4C55E432}"/>
          </ac:grpSpMkLst>
        </pc:grpChg>
        <pc:grpChg chg="add mod">
          <ac:chgData name="Dissanayake D.M.I.M it19069432" userId="e5e4e950-1014-4016-ae68-e931db1efc7b" providerId="ADAL" clId="{F8E0024A-79D7-4214-9EE9-F26C02B400BD}" dt="2022-05-22T20:12:18.909" v="6995" actId="1036"/>
          <ac:grpSpMkLst>
            <pc:docMk/>
            <pc:sldMk cId="817908589" sldId="471"/>
            <ac:grpSpMk id="33" creationId="{874050CE-7B6C-07AE-FF76-CFB846619BE5}"/>
          </ac:grpSpMkLst>
        </pc:grpChg>
        <pc:picChg chg="add mod">
          <ac:chgData name="Dissanayake D.M.I.M it19069432" userId="e5e4e950-1014-4016-ae68-e931db1efc7b" providerId="ADAL" clId="{F8E0024A-79D7-4214-9EE9-F26C02B400BD}" dt="2022-05-22T20:11:09.300" v="6967" actId="164"/>
          <ac:picMkLst>
            <pc:docMk/>
            <pc:sldMk cId="817908589" sldId="471"/>
            <ac:picMk id="3" creationId="{68055862-6D5A-5195-C061-45C04BD351F4}"/>
          </ac:picMkLst>
        </pc:picChg>
        <pc:picChg chg="add mod modCrop">
          <ac:chgData name="Dissanayake D.M.I.M it19069432" userId="e5e4e950-1014-4016-ae68-e931db1efc7b" providerId="ADAL" clId="{F8E0024A-79D7-4214-9EE9-F26C02B400BD}" dt="2022-05-22T20:12:17.414" v="6993" actId="732"/>
          <ac:picMkLst>
            <pc:docMk/>
            <pc:sldMk cId="817908589" sldId="471"/>
            <ac:picMk id="7" creationId="{DCF916CD-6A15-0F2A-B45B-BF128D27EB7A}"/>
          </ac:picMkLst>
        </pc:picChg>
        <pc:picChg chg="add mod">
          <ac:chgData name="Dissanayake D.M.I.M it19069432" userId="e5e4e950-1014-4016-ae68-e931db1efc7b" providerId="ADAL" clId="{F8E0024A-79D7-4214-9EE9-F26C02B400BD}" dt="2022-05-22T20:11:04.649" v="6966" actId="164"/>
          <ac:picMkLst>
            <pc:docMk/>
            <pc:sldMk cId="817908589" sldId="471"/>
            <ac:picMk id="9" creationId="{557246E6-077A-F103-AEC7-6777C291BB68}"/>
          </ac:picMkLst>
        </pc:picChg>
        <pc:picChg chg="del">
          <ac:chgData name="Dissanayake D.M.I.M it19069432" userId="e5e4e950-1014-4016-ae68-e931db1efc7b" providerId="ADAL" clId="{F8E0024A-79D7-4214-9EE9-F26C02B400BD}" dt="2022-05-22T19:42:11.960" v="6732" actId="478"/>
          <ac:picMkLst>
            <pc:docMk/>
            <pc:sldMk cId="817908589" sldId="471"/>
            <ac:picMk id="12" creationId="{16D335B7-FE57-4A91-A0B2-35D52EBDC8DB}"/>
          </ac:picMkLst>
        </pc:picChg>
        <pc:picChg chg="add del mod">
          <ac:chgData name="Dissanayake D.M.I.M it19069432" userId="e5e4e950-1014-4016-ae68-e931db1efc7b" providerId="ADAL" clId="{F8E0024A-79D7-4214-9EE9-F26C02B400BD}" dt="2022-05-22T19:59:23.883" v="6825" actId="478"/>
          <ac:picMkLst>
            <pc:docMk/>
            <pc:sldMk cId="817908589" sldId="471"/>
            <ac:picMk id="15" creationId="{93BF892F-4C35-F555-AB99-787DB1DB5027}"/>
          </ac:picMkLst>
        </pc:picChg>
        <pc:picChg chg="del">
          <ac:chgData name="Dissanayake D.M.I.M it19069432" userId="e5e4e950-1014-4016-ae68-e931db1efc7b" providerId="ADAL" clId="{F8E0024A-79D7-4214-9EE9-F26C02B400BD}" dt="2022-05-22T19:42:11.960" v="6732" actId="478"/>
          <ac:picMkLst>
            <pc:docMk/>
            <pc:sldMk cId="817908589" sldId="471"/>
            <ac:picMk id="18" creationId="{88366102-7071-4F23-B0CA-5307DC746877}"/>
          </ac:picMkLst>
        </pc:picChg>
        <pc:picChg chg="add mod modCrop">
          <ac:chgData name="Dissanayake D.M.I.M it19069432" userId="e5e4e950-1014-4016-ae68-e931db1efc7b" providerId="ADAL" clId="{F8E0024A-79D7-4214-9EE9-F26C02B400BD}" dt="2022-05-22T20:11:04.649" v="6966" actId="164"/>
          <ac:picMkLst>
            <pc:docMk/>
            <pc:sldMk cId="817908589" sldId="471"/>
            <ac:picMk id="22" creationId="{2FA8DC69-3789-FB52-8724-D90DA3EE264C}"/>
          </ac:picMkLst>
        </pc:picChg>
        <pc:picChg chg="add mod modCrop">
          <ac:chgData name="Dissanayake D.M.I.M it19069432" userId="e5e4e950-1014-4016-ae68-e931db1efc7b" providerId="ADAL" clId="{F8E0024A-79D7-4214-9EE9-F26C02B400BD}" dt="2022-05-22T20:10:59.948" v="6965" actId="164"/>
          <ac:picMkLst>
            <pc:docMk/>
            <pc:sldMk cId="817908589" sldId="471"/>
            <ac:picMk id="24" creationId="{B1CAF053-D53E-556F-5E23-CC1A3002D00D}"/>
          </ac:picMkLst>
        </pc:picChg>
        <pc:picChg chg="add mod modCrop">
          <ac:chgData name="Dissanayake D.M.I.M it19069432" userId="e5e4e950-1014-4016-ae68-e931db1efc7b" providerId="ADAL" clId="{F8E0024A-79D7-4214-9EE9-F26C02B400BD}" dt="2022-05-22T20:10:59.948" v="6965" actId="164"/>
          <ac:picMkLst>
            <pc:docMk/>
            <pc:sldMk cId="817908589" sldId="471"/>
            <ac:picMk id="26" creationId="{08C23593-FF12-C929-E426-AABB0E93F763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08:39.199" v="1762" actId="2696"/>
        <pc:sldMkLst>
          <pc:docMk/>
          <pc:sldMk cId="39521991" sldId="473"/>
        </pc:sldMkLst>
      </pc:sldChg>
      <pc:sldChg chg="del">
        <pc:chgData name="Dissanayake D.M.I.M it19069432" userId="e5e4e950-1014-4016-ae68-e931db1efc7b" providerId="ADAL" clId="{F8E0024A-79D7-4214-9EE9-F26C02B400BD}" dt="2022-05-22T06:57:48.061" v="1629" actId="2696"/>
        <pc:sldMkLst>
          <pc:docMk/>
          <pc:sldMk cId="2397263081" sldId="473"/>
        </pc:sldMkLst>
      </pc:sldChg>
      <pc:sldChg chg="addSp modSp add del mod">
        <pc:chgData name="Dissanayake D.M.I.M it19069432" userId="e5e4e950-1014-4016-ae68-e931db1efc7b" providerId="ADAL" clId="{F8E0024A-79D7-4214-9EE9-F26C02B400BD}" dt="2022-05-24T09:14:58.574" v="12143" actId="47"/>
        <pc:sldMkLst>
          <pc:docMk/>
          <pc:sldMk cId="3907353517" sldId="473"/>
        </pc:sldMkLst>
        <pc:spChg chg="mod">
          <ac:chgData name="Dissanayake D.M.I.M it19069432" userId="e5e4e950-1014-4016-ae68-e931db1efc7b" providerId="ADAL" clId="{F8E0024A-79D7-4214-9EE9-F26C02B400BD}" dt="2022-05-23T18:24:46.164" v="11541" actId="2711"/>
          <ac:spMkLst>
            <pc:docMk/>
            <pc:sldMk cId="3907353517" sldId="473"/>
            <ac:spMk id="4" creationId="{38556593-E896-4BA7-B201-13C7A664B73D}"/>
          </ac:spMkLst>
        </pc:spChg>
        <pc:spChg chg="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12" creationId="{ED98F2B0-0FE3-48DD-9FDA-BA5EA4AE8779}"/>
          </ac:spMkLst>
        </pc:spChg>
        <pc:spChg chg="add 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16" creationId="{BE85148E-634B-EBC5-50BF-7CB44CA0BE54}"/>
          </ac:spMkLst>
        </pc:spChg>
        <pc:spChg chg="add 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17" creationId="{FC6C9768-9C52-DB92-BB71-BAF9D4916423}"/>
          </ac:spMkLst>
        </pc:spChg>
        <pc:spChg chg="add 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19" creationId="{114B9DFD-A1C7-67F6-8938-D6B60F804BBD}"/>
          </ac:spMkLst>
        </pc:spChg>
        <pc:spChg chg="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21" creationId="{EAC1A509-B1F7-496F-B31B-FDA224409F6E}"/>
          </ac:spMkLst>
        </pc:spChg>
        <pc:spChg chg="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22" creationId="{334CADE2-805E-494A-8CF9-AA7BBEB73B33}"/>
          </ac:spMkLst>
        </pc:spChg>
        <pc:spChg chg="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23" creationId="{E65D6BFB-A3BC-4A52-BA22-768E3EB03829}"/>
          </ac:spMkLst>
        </pc:spChg>
        <pc:spChg chg="mod">
          <ac:chgData name="Dissanayake D.M.I.M it19069432" userId="e5e4e950-1014-4016-ae68-e931db1efc7b" providerId="ADAL" clId="{F8E0024A-79D7-4214-9EE9-F26C02B400BD}" dt="2022-05-23T18:25:37.071" v="11596" actId="1036"/>
          <ac:spMkLst>
            <pc:docMk/>
            <pc:sldMk cId="3907353517" sldId="473"/>
            <ac:spMk id="24" creationId="{7CCE9AFA-3371-4D31-8831-D608BF688094}"/>
          </ac:spMkLst>
        </pc:spChg>
        <pc:spChg chg="mod">
          <ac:chgData name="Dissanayake D.M.I.M it19069432" userId="e5e4e950-1014-4016-ae68-e931db1efc7b" providerId="ADAL" clId="{F8E0024A-79D7-4214-9EE9-F26C02B400BD}" dt="2022-05-23T18:25:30.968" v="11588" actId="1036"/>
          <ac:spMkLst>
            <pc:docMk/>
            <pc:sldMk cId="3907353517" sldId="473"/>
            <ac:spMk id="45" creationId="{E9375A92-EF7C-4122-B37A-06318D0D0820}"/>
          </ac:spMkLst>
        </pc:spChg>
        <pc:spChg chg="mod">
          <ac:chgData name="Dissanayake D.M.I.M it19069432" userId="e5e4e950-1014-4016-ae68-e931db1efc7b" providerId="ADAL" clId="{F8E0024A-79D7-4214-9EE9-F26C02B400BD}" dt="2022-05-23T18:25:30.968" v="11588" actId="1036"/>
          <ac:spMkLst>
            <pc:docMk/>
            <pc:sldMk cId="3907353517" sldId="473"/>
            <ac:spMk id="57" creationId="{74E08544-AB34-4D06-BAFE-16615252CEB3}"/>
          </ac:spMkLst>
        </pc:spChg>
        <pc:picChg chg="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5" creationId="{4F8B8320-2301-41C5-9ED4-0AAE4188C508}"/>
          </ac:picMkLst>
        </pc:picChg>
        <pc:picChg chg="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6" creationId="{5A3DD5BC-EB93-4CD9-93C8-92548550022A}"/>
          </ac:picMkLst>
        </pc:picChg>
        <pc:picChg chg="add 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18" creationId="{E41E7121-5D0A-5269-01E4-6A4CA4FD74F0}"/>
          </ac:picMkLst>
        </pc:picChg>
        <pc:picChg chg="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32" creationId="{44343427-B451-46A8-967A-9B122772CB43}"/>
          </ac:picMkLst>
        </pc:picChg>
        <pc:picChg chg="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36" creationId="{65991AE1-15BD-4D16-9ADD-0282E6A0B007}"/>
          </ac:picMkLst>
        </pc:picChg>
        <pc:picChg chg="mod">
          <ac:chgData name="Dissanayake D.M.I.M it19069432" userId="e5e4e950-1014-4016-ae68-e931db1efc7b" providerId="ADAL" clId="{F8E0024A-79D7-4214-9EE9-F26C02B400BD}" dt="2022-05-23T18:25:37.071" v="11596" actId="1036"/>
          <ac:picMkLst>
            <pc:docMk/>
            <pc:sldMk cId="3907353517" sldId="473"/>
            <ac:picMk id="42" creationId="{CE244FA2-1CF0-48F6-A2DA-A710F024ACCB}"/>
          </ac:picMkLst>
        </pc:picChg>
      </pc:sldChg>
      <pc:sldChg chg="delSp modSp add del mod">
        <pc:chgData name="Dissanayake D.M.I.M it19069432" userId="e5e4e950-1014-4016-ae68-e931db1efc7b" providerId="ADAL" clId="{F8E0024A-79D7-4214-9EE9-F26C02B400BD}" dt="2022-05-23T17:52:26.057" v="10929" actId="403"/>
        <pc:sldMkLst>
          <pc:docMk/>
          <pc:sldMk cId="2713878639" sldId="474"/>
        </pc:sldMkLst>
        <pc:spChg chg="mod">
          <ac:chgData name="Dissanayake D.M.I.M it19069432" userId="e5e4e950-1014-4016-ae68-e931db1efc7b" providerId="ADAL" clId="{F8E0024A-79D7-4214-9EE9-F26C02B400BD}" dt="2022-05-23T17:50:56.239" v="10921" actId="2711"/>
          <ac:spMkLst>
            <pc:docMk/>
            <pc:sldMk cId="2713878639" sldId="474"/>
            <ac:spMk id="3" creationId="{F85CC443-4DFA-4244-808A-2E36E7C846DA}"/>
          </ac:spMkLst>
        </pc:spChg>
        <pc:spChg chg="mod">
          <ac:chgData name="Dissanayake D.M.I.M it19069432" userId="e5e4e950-1014-4016-ae68-e931db1efc7b" providerId="ADAL" clId="{F8E0024A-79D7-4214-9EE9-F26C02B400BD}" dt="2022-05-23T17:50:56.239" v="10921" actId="2711"/>
          <ac:spMkLst>
            <pc:docMk/>
            <pc:sldMk cId="2713878639" sldId="474"/>
            <ac:spMk id="4" creationId="{DD9222AC-3FB7-4E2A-AFAF-EB7B3B7BBB1A}"/>
          </ac:spMkLst>
        </pc:spChg>
        <pc:spChg chg="mod">
          <ac:chgData name="Dissanayake D.M.I.M it19069432" userId="e5e4e950-1014-4016-ae68-e931db1efc7b" providerId="ADAL" clId="{F8E0024A-79D7-4214-9EE9-F26C02B400BD}" dt="2022-05-23T17:50:56.239" v="10921" actId="2711"/>
          <ac:spMkLst>
            <pc:docMk/>
            <pc:sldMk cId="2713878639" sldId="474"/>
            <ac:spMk id="5" creationId="{C005328A-1469-4DF1-B941-D8D19BD0B1FF}"/>
          </ac:spMkLst>
        </pc:spChg>
        <pc:spChg chg="mod">
          <ac:chgData name="Dissanayake D.M.I.M it19069432" userId="e5e4e950-1014-4016-ae68-e931db1efc7b" providerId="ADAL" clId="{F8E0024A-79D7-4214-9EE9-F26C02B400BD}" dt="2022-05-23T17:50:56.239" v="10921" actId="2711"/>
          <ac:spMkLst>
            <pc:docMk/>
            <pc:sldMk cId="2713878639" sldId="474"/>
            <ac:spMk id="6" creationId="{08A05550-BF36-413D-B89C-55C1B062ECB7}"/>
          </ac:spMkLst>
        </pc:spChg>
        <pc:spChg chg="mod">
          <ac:chgData name="Dissanayake D.M.I.M it19069432" userId="e5e4e950-1014-4016-ae68-e931db1efc7b" providerId="ADAL" clId="{F8E0024A-79D7-4214-9EE9-F26C02B400BD}" dt="2022-05-23T17:50:56.239" v="10921" actId="2711"/>
          <ac:spMkLst>
            <pc:docMk/>
            <pc:sldMk cId="2713878639" sldId="474"/>
            <ac:spMk id="7" creationId="{D73AFA19-A496-48D3-ACEB-78881D9AC177}"/>
          </ac:spMkLst>
        </pc:spChg>
        <pc:spChg chg="mod">
          <ac:chgData name="Dissanayake D.M.I.M it19069432" userId="e5e4e950-1014-4016-ae68-e931db1efc7b" providerId="ADAL" clId="{F8E0024A-79D7-4214-9EE9-F26C02B400BD}" dt="2022-05-23T17:51:23.909" v="10924" actId="404"/>
          <ac:spMkLst>
            <pc:docMk/>
            <pc:sldMk cId="2713878639" sldId="474"/>
            <ac:spMk id="8" creationId="{AEC5AB88-43A3-449A-B314-670013237394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9" creationId="{2B0E8780-50C8-4A5E-8E8B-0ED5746CF9D2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0" creationId="{28957E96-7B4E-4334-8B8C-A103BB78BDA5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1" creationId="{2DB6B4C3-A672-45E2-B43D-A229932024DE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2" creationId="{9629FA85-C610-461E-A7EC-88A68C4738FF}"/>
          </ac:spMkLst>
        </pc:spChg>
        <pc:spChg chg="mod">
          <ac:chgData name="Dissanayake D.M.I.M it19069432" userId="e5e4e950-1014-4016-ae68-e931db1efc7b" providerId="ADAL" clId="{F8E0024A-79D7-4214-9EE9-F26C02B400BD}" dt="2022-05-23T17:51:23.909" v="10924" actId="404"/>
          <ac:spMkLst>
            <pc:docMk/>
            <pc:sldMk cId="2713878639" sldId="474"/>
            <ac:spMk id="13" creationId="{9573A3B4-FD2A-4EC0-8413-A1A04D9315AF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4" creationId="{D7C54CD2-5D0B-4B09-94F9-D555AD05AE3A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5" creationId="{B5F54490-1906-4D3E-89ED-E5028203386F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6" creationId="{0BA4C862-5685-40CA-A54C-A7E40196042C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7" creationId="{302204AC-506D-496B-A667-F9071B46185B}"/>
          </ac:spMkLst>
        </pc:spChg>
        <pc:spChg chg="mod">
          <ac:chgData name="Dissanayake D.M.I.M it19069432" userId="e5e4e950-1014-4016-ae68-e931db1efc7b" providerId="ADAL" clId="{F8E0024A-79D7-4214-9EE9-F26C02B400BD}" dt="2022-05-23T17:51:23.909" v="10924" actId="404"/>
          <ac:spMkLst>
            <pc:docMk/>
            <pc:sldMk cId="2713878639" sldId="474"/>
            <ac:spMk id="18" creationId="{17A41F1C-899C-40B5-9A63-FE2854846ACE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19" creationId="{02A63787-A958-4950-B451-338AF4448298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0" creationId="{4F321538-67FC-4E3F-AE74-BB4D37CDD644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1" creationId="{67C76EEC-0DBE-4B0D-BC63-96ADEC5C2F1E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2" creationId="{5996DDEE-D76B-4BEE-81F8-5304B45D632F}"/>
          </ac:spMkLst>
        </pc:spChg>
        <pc:spChg chg="mod">
          <ac:chgData name="Dissanayake D.M.I.M it19069432" userId="e5e4e950-1014-4016-ae68-e931db1efc7b" providerId="ADAL" clId="{F8E0024A-79D7-4214-9EE9-F26C02B400BD}" dt="2022-05-23T17:51:23.909" v="10924" actId="404"/>
          <ac:spMkLst>
            <pc:docMk/>
            <pc:sldMk cId="2713878639" sldId="474"/>
            <ac:spMk id="23" creationId="{54356589-9DA4-4E79-868A-5ACA9523640C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4" creationId="{3D1DD096-51B9-4296-BF8E-FC765764DFC7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5" creationId="{4B56D3CC-04D4-408A-AFFC-4DCC77BE05D6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6" creationId="{DF271CA0-8D1F-442A-847F-F8CC700D00AB}"/>
          </ac:spMkLst>
        </pc:spChg>
        <pc:spChg chg="mod">
          <ac:chgData name="Dissanayake D.M.I.M it19069432" userId="e5e4e950-1014-4016-ae68-e931db1efc7b" providerId="ADAL" clId="{F8E0024A-79D7-4214-9EE9-F26C02B400BD}" dt="2022-05-23T17:52:08.727" v="10927" actId="255"/>
          <ac:spMkLst>
            <pc:docMk/>
            <pc:sldMk cId="2713878639" sldId="474"/>
            <ac:spMk id="27" creationId="{F5D0C37D-1519-4B68-8F42-6551C9A0C543}"/>
          </ac:spMkLst>
        </pc:spChg>
        <pc:spChg chg="mod">
          <ac:chgData name="Dissanayake D.M.I.M it19069432" userId="e5e4e950-1014-4016-ae68-e931db1efc7b" providerId="ADAL" clId="{F8E0024A-79D7-4214-9EE9-F26C02B400BD}" dt="2022-05-23T17:51:23.909" v="10924" actId="404"/>
          <ac:spMkLst>
            <pc:docMk/>
            <pc:sldMk cId="2713878639" sldId="474"/>
            <ac:spMk id="28" creationId="{64726217-C331-4782-92D6-A5126F8F95B2}"/>
          </ac:spMkLst>
        </pc:spChg>
        <pc:spChg chg="del">
          <ac:chgData name="Dissanayake D.M.I.M it19069432" userId="e5e4e950-1014-4016-ae68-e931db1efc7b" providerId="ADAL" clId="{F8E0024A-79D7-4214-9EE9-F26C02B400BD}" dt="2022-05-22T08:17:59.817" v="1995" actId="478"/>
          <ac:spMkLst>
            <pc:docMk/>
            <pc:sldMk cId="2713878639" sldId="474"/>
            <ac:spMk id="29" creationId="{F91A02A1-DA45-44C2-AEDE-0B6C750D61B2}"/>
          </ac:spMkLst>
        </pc:spChg>
        <pc:spChg chg="del">
          <ac:chgData name="Dissanayake D.M.I.M it19069432" userId="e5e4e950-1014-4016-ae68-e931db1efc7b" providerId="ADAL" clId="{F8E0024A-79D7-4214-9EE9-F26C02B400BD}" dt="2022-05-22T08:17:59.817" v="1995" actId="478"/>
          <ac:spMkLst>
            <pc:docMk/>
            <pc:sldMk cId="2713878639" sldId="474"/>
            <ac:spMk id="30" creationId="{1FB6881B-0900-4280-A73B-FA845D11600E}"/>
          </ac:spMkLst>
        </pc:spChg>
        <pc:spChg chg="del">
          <ac:chgData name="Dissanayake D.M.I.M it19069432" userId="e5e4e950-1014-4016-ae68-e931db1efc7b" providerId="ADAL" clId="{F8E0024A-79D7-4214-9EE9-F26C02B400BD}" dt="2022-05-22T08:17:59.817" v="1995" actId="478"/>
          <ac:spMkLst>
            <pc:docMk/>
            <pc:sldMk cId="2713878639" sldId="474"/>
            <ac:spMk id="31" creationId="{D72CC891-4D88-49C7-B74A-F348B36C1932}"/>
          </ac:spMkLst>
        </pc:spChg>
        <pc:spChg chg="mod">
          <ac:chgData name="Dissanayake D.M.I.M it19069432" userId="e5e4e950-1014-4016-ae68-e931db1efc7b" providerId="ADAL" clId="{F8E0024A-79D7-4214-9EE9-F26C02B400BD}" dt="2022-05-23T17:52:26.057" v="10929" actId="403"/>
          <ac:spMkLst>
            <pc:docMk/>
            <pc:sldMk cId="2713878639" sldId="474"/>
            <ac:spMk id="32" creationId="{8F13E568-2425-4A6E-9BCB-E741649E71FB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20:05:03.565" v="6898" actId="47"/>
        <pc:sldMkLst>
          <pc:docMk/>
          <pc:sldMk cId="1993263476" sldId="475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5T10:59:17.055" v="12560" actId="478"/>
        <pc:sldMkLst>
          <pc:docMk/>
          <pc:sldMk cId="3005397382" sldId="476"/>
        </pc:sldMkLst>
        <pc:spChg chg="mod">
          <ac:chgData name="Dissanayake D.M.I.M it19069432" userId="e5e4e950-1014-4016-ae68-e931db1efc7b" providerId="ADAL" clId="{F8E0024A-79D7-4214-9EE9-F26C02B400BD}" dt="2022-05-25T10:57:13.856" v="12550" actId="20577"/>
          <ac:spMkLst>
            <pc:docMk/>
            <pc:sldMk cId="3005397382" sldId="476"/>
            <ac:spMk id="4" creationId="{38556593-E896-4BA7-B201-13C7A664B73D}"/>
          </ac:spMkLst>
        </pc:spChg>
        <pc:picChg chg="add del mod ord">
          <ac:chgData name="Dissanayake D.M.I.M it19069432" userId="e5e4e950-1014-4016-ae68-e931db1efc7b" providerId="ADAL" clId="{F8E0024A-79D7-4214-9EE9-F26C02B400BD}" dt="2022-05-25T10:59:17.055" v="12560" actId="478"/>
          <ac:picMkLst>
            <pc:docMk/>
            <pc:sldMk cId="3005397382" sldId="476"/>
            <ac:picMk id="3" creationId="{92D97C32-2EF9-107A-7732-2D3900D6BA59}"/>
          </ac:picMkLst>
        </pc:picChg>
        <pc:picChg chg="del mod">
          <ac:chgData name="Dissanayake D.M.I.M it19069432" userId="e5e4e950-1014-4016-ae68-e931db1efc7b" providerId="ADAL" clId="{F8E0024A-79D7-4214-9EE9-F26C02B400BD}" dt="2022-05-25T10:58:34.214" v="12555" actId="478"/>
          <ac:picMkLst>
            <pc:docMk/>
            <pc:sldMk cId="3005397382" sldId="476"/>
            <ac:picMk id="5" creationId="{090C8CB0-6004-4782-9B60-DF61099BB8B4}"/>
          </ac:picMkLst>
        </pc:picChg>
        <pc:picChg chg="add mod ord">
          <ac:chgData name="Dissanayake D.M.I.M it19069432" userId="e5e4e950-1014-4016-ae68-e931db1efc7b" providerId="ADAL" clId="{F8E0024A-79D7-4214-9EE9-F26C02B400BD}" dt="2022-05-25T10:59:15.380" v="12559" actId="167"/>
          <ac:picMkLst>
            <pc:docMk/>
            <pc:sldMk cId="3005397382" sldId="476"/>
            <ac:picMk id="7" creationId="{8C05F01A-FD91-6700-169B-E871DF933C48}"/>
          </ac:picMkLst>
        </pc:picChg>
      </pc:sldChg>
      <pc:sldChg chg="modSp add del mod">
        <pc:chgData name="Dissanayake D.M.I.M it19069432" userId="e5e4e950-1014-4016-ae68-e931db1efc7b" providerId="ADAL" clId="{F8E0024A-79D7-4214-9EE9-F26C02B400BD}" dt="2022-05-23T17:53:12.199" v="10939" actId="113"/>
        <pc:sldMkLst>
          <pc:docMk/>
          <pc:sldMk cId="3975670026" sldId="477"/>
        </pc:sldMkLst>
        <pc:spChg chg="mod">
          <ac:chgData name="Dissanayake D.M.I.M it19069432" userId="e5e4e950-1014-4016-ae68-e931db1efc7b" providerId="ADAL" clId="{F8E0024A-79D7-4214-9EE9-F26C02B400BD}" dt="2022-05-23T17:53:12.199" v="10939" actId="113"/>
          <ac:spMkLst>
            <pc:docMk/>
            <pc:sldMk cId="3975670026" sldId="477"/>
            <ac:spMk id="4" creationId="{38556593-E896-4BA7-B201-13C7A664B73D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472263090" sldId="479"/>
        </pc:sldMkLst>
        <pc:spChg chg="mod">
          <ac:chgData name="Dissanayake D.M.I.M it19069432" userId="e5e4e950-1014-4016-ae68-e931db1efc7b" providerId="ADAL" clId="{F8E0024A-79D7-4214-9EE9-F26C02B400BD}" dt="2022-05-22T07:54:41.117" v="1833" actId="14100"/>
          <ac:spMkLst>
            <pc:docMk/>
            <pc:sldMk cId="3472263090" sldId="479"/>
            <ac:spMk id="4" creationId="{50DD5470-4DAF-47BD-B97E-4FD127B25F6E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8" creationId="{E2CDC33E-7985-AE72-82F5-71EC7DF8E123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9" creationId="{C792C92B-A62D-F398-B95D-4845FFFA0AF3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0" creationId="{C9C4742C-82C6-42BD-2611-72FA386B561A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1" creationId="{8FF44875-8AC8-7512-27EA-48C26F16F97F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2" creationId="{4CB1B3D1-C8FD-CFD9-6C2C-7A81D57C63AC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3" creationId="{B12FFAC4-BC9E-758C-18E2-7A77B8B34F36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4" creationId="{802AEB86-D752-22AB-B948-AE1E33F4D1A0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5" creationId="{3F616304-9E0D-E555-BA41-04B0A3C2C139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6" creationId="{F6C0B609-BDEF-0065-74A8-C518B5AE4772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7" creationId="{38BCB560-E339-7ED2-15AF-4A061EC3DB6C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8" creationId="{CB3B0772-71B4-1E31-E71C-0817DEB3631E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19" creationId="{E4E050B6-A7A0-60AE-F728-9ABD0287ECC2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0" creationId="{8CAC3D37-A6BE-1CCC-25DD-84C6E9167857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1" creationId="{F6B48A6E-B3BD-8FDC-208E-EF9BBE6903CF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2" creationId="{EC6A8A95-2B9C-BD19-D753-078F6CDF2BB9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3" creationId="{426813AE-AF43-DFB3-3562-4281F6CEDD81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4" creationId="{1F5B98C0-F275-3F95-457A-C5B5C9B2C242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5" creationId="{FCD5CAC6-D9B9-A111-DD99-5F8EAF8E5CB5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6" creationId="{F5C7CEB0-ACBA-5735-A604-25C23EFBAE9B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7" creationId="{CB494CC9-F72C-DF4A-D191-4C151DEF3575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8" creationId="{20239B1E-BD0E-9A3C-E5BF-CD6A0238CA05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29" creationId="{D3B92623-608D-2D6C-210E-5ACFF98518CB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0" creationId="{DE6E5EC8-5C51-25AB-A23F-AFF425CB16A9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1" creationId="{A50126A4-AEAA-844E-E4EB-2080A12E8997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2" creationId="{F5538F3C-9A12-A424-D2F3-4BFDED88A202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3" creationId="{75D95651-50E4-A2AA-5E35-0F5E1B76EF77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4" creationId="{9EA4251D-D55C-9CBB-9103-1E5CFAFD7EA1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5" creationId="{66705A57-9FED-80EE-977B-4A8756E33A0D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6" creationId="{A6B9C779-2946-2906-B4D7-88089B9F4FF1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7" creationId="{D02DDA58-2533-8653-2A38-41E916F2E8DF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8" creationId="{D837051B-8DC3-5102-79F3-DCEA405302E6}"/>
          </ac:spMkLst>
        </pc:spChg>
        <pc:spChg chg="add mod">
          <ac:chgData name="Dissanayake D.M.I.M it19069432" userId="e5e4e950-1014-4016-ae68-e931db1efc7b" providerId="ADAL" clId="{F8E0024A-79D7-4214-9EE9-F26C02B400BD}" dt="2022-05-22T07:51:59.781" v="1782"/>
          <ac:spMkLst>
            <pc:docMk/>
            <pc:sldMk cId="3472263090" sldId="479"/>
            <ac:spMk id="39" creationId="{5624649E-6FF9-8780-A9A5-83DE88C0C291}"/>
          </ac:spMkLst>
        </pc:spChg>
        <pc:spChg chg="add mod">
          <ac:chgData name="Dissanayake D.M.I.M it19069432" userId="e5e4e950-1014-4016-ae68-e931db1efc7b" providerId="ADAL" clId="{F8E0024A-79D7-4214-9EE9-F26C02B400BD}" dt="2022-05-22T07:54:51.808" v="1854" actId="1038"/>
          <ac:spMkLst>
            <pc:docMk/>
            <pc:sldMk cId="3472263090" sldId="479"/>
            <ac:spMk id="43" creationId="{545382C6-03CC-BD5B-9271-C2782C6AC380}"/>
          </ac:spMkLst>
        </pc:spChg>
        <pc:grpChg chg="add mod">
          <ac:chgData name="Dissanayake D.M.I.M it19069432" userId="e5e4e950-1014-4016-ae68-e931db1efc7b" providerId="ADAL" clId="{F8E0024A-79D7-4214-9EE9-F26C02B400BD}" dt="2022-05-22T07:52:45.217" v="1812" actId="1038"/>
          <ac:grpSpMkLst>
            <pc:docMk/>
            <pc:sldMk cId="3472263090" sldId="479"/>
            <ac:grpSpMk id="6" creationId="{16E7212E-874F-A318-F095-5428B436FEC9}"/>
          </ac:grpSpMkLst>
        </pc:grpChg>
        <pc:picChg chg="del">
          <ac:chgData name="Dissanayake D.M.I.M it19069432" userId="e5e4e950-1014-4016-ae68-e931db1efc7b" providerId="ADAL" clId="{F8E0024A-79D7-4214-9EE9-F26C02B400BD}" dt="2022-05-22T07:51:56.924" v="1781" actId="478"/>
          <ac:picMkLst>
            <pc:docMk/>
            <pc:sldMk cId="3472263090" sldId="479"/>
            <ac:picMk id="5" creationId="{9C8437D6-8FDC-4216-B574-21E5E1F1B462}"/>
          </ac:picMkLst>
        </pc:picChg>
        <pc:picChg chg="add mod">
          <ac:chgData name="Dissanayake D.M.I.M it19069432" userId="e5e4e950-1014-4016-ae68-e931db1efc7b" providerId="ADAL" clId="{F8E0024A-79D7-4214-9EE9-F26C02B400BD}" dt="2022-05-22T07:55:55.626" v="1856" actId="1076"/>
          <ac:picMkLst>
            <pc:docMk/>
            <pc:sldMk cId="3472263090" sldId="479"/>
            <ac:picMk id="7" creationId="{269CA13A-FE44-E7C6-E9AD-BAF399324EF9}"/>
          </ac:picMkLst>
        </pc:picChg>
        <pc:cxnChg chg="add mod">
          <ac:chgData name="Dissanayake D.M.I.M it19069432" userId="e5e4e950-1014-4016-ae68-e931db1efc7b" providerId="ADAL" clId="{F8E0024A-79D7-4214-9EE9-F26C02B400BD}" dt="2022-05-22T07:53:54.305" v="1822" actId="1582"/>
          <ac:cxnSpMkLst>
            <pc:docMk/>
            <pc:sldMk cId="3472263090" sldId="479"/>
            <ac:cxnSpMk id="40" creationId="{5657F9F6-12C6-8089-A6C9-630EA1C62A67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607625175" sldId="480"/>
        </pc:sldMkLst>
      </pc:sldChg>
      <pc:sldChg chg="modSp add del mod">
        <pc:chgData name="Dissanayake D.M.I.M it19069432" userId="e5e4e950-1014-4016-ae68-e931db1efc7b" providerId="ADAL" clId="{F8E0024A-79D7-4214-9EE9-F26C02B400BD}" dt="2022-05-23T19:56:14.203" v="11652" actId="47"/>
        <pc:sldMkLst>
          <pc:docMk/>
          <pc:sldMk cId="1195541608" sldId="481"/>
        </pc:sldMkLst>
        <pc:spChg chg="mod">
          <ac:chgData name="Dissanayake D.M.I.M it19069432" userId="e5e4e950-1014-4016-ae68-e931db1efc7b" providerId="ADAL" clId="{F8E0024A-79D7-4214-9EE9-F26C02B400BD}" dt="2022-05-22T18:46:41.475" v="6024" actId="1076"/>
          <ac:spMkLst>
            <pc:docMk/>
            <pc:sldMk cId="1195541608" sldId="481"/>
            <ac:spMk id="2" creationId="{DB8107DA-72EA-49F5-89E9-7F2022152D21}"/>
          </ac:spMkLst>
        </pc:spChg>
        <pc:spChg chg="mod">
          <ac:chgData name="Dissanayake D.M.I.M it19069432" userId="e5e4e950-1014-4016-ae68-e931db1efc7b" providerId="ADAL" clId="{F8E0024A-79D7-4214-9EE9-F26C02B400BD}" dt="2022-05-22T18:46:05.913" v="6022" actId="6549"/>
          <ac:spMkLst>
            <pc:docMk/>
            <pc:sldMk cId="1195541608" sldId="481"/>
            <ac:spMk id="4" creationId="{CC36927F-093B-4C07-85AE-7B837D8FCACB}"/>
          </ac:spMkLst>
        </pc:spChg>
        <pc:spChg chg="mod">
          <ac:chgData name="Dissanayake D.M.I.M it19069432" userId="e5e4e950-1014-4016-ae68-e931db1efc7b" providerId="ADAL" clId="{F8E0024A-79D7-4214-9EE9-F26C02B400BD}" dt="2022-05-22T18:46:41.475" v="6024" actId="1076"/>
          <ac:spMkLst>
            <pc:docMk/>
            <pc:sldMk cId="1195541608" sldId="481"/>
            <ac:spMk id="23" creationId="{1E363925-1188-4F43-962B-48BEB7B81E3D}"/>
          </ac:spMkLst>
        </pc:spChg>
        <pc:spChg chg="mod">
          <ac:chgData name="Dissanayake D.M.I.M it19069432" userId="e5e4e950-1014-4016-ae68-e931db1efc7b" providerId="ADAL" clId="{F8E0024A-79D7-4214-9EE9-F26C02B400BD}" dt="2022-05-22T18:46:41.475" v="6024" actId="1076"/>
          <ac:spMkLst>
            <pc:docMk/>
            <pc:sldMk cId="1195541608" sldId="481"/>
            <ac:spMk id="25" creationId="{D298B31A-9958-41D9-B099-4468004587FE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3T11:57:16.391" v="10227" actId="20577"/>
        <pc:sldMkLst>
          <pc:docMk/>
          <pc:sldMk cId="1858322254" sldId="482"/>
        </pc:sldMkLst>
        <pc:spChg chg="mod">
          <ac:chgData name="Dissanayake D.M.I.M it19069432" userId="e5e4e950-1014-4016-ae68-e931db1efc7b" providerId="ADAL" clId="{F8E0024A-79D7-4214-9EE9-F26C02B400BD}" dt="2022-05-23T11:41:46.402" v="9890" actId="14100"/>
          <ac:spMkLst>
            <pc:docMk/>
            <pc:sldMk cId="1858322254" sldId="482"/>
            <ac:spMk id="7" creationId="{6ED148E9-40DC-4D44-9ECB-270B920F6DF6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46" creationId="{B093DE71-6D1B-33AA-7618-E8820306AF6E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47" creationId="{879D61D5-A31F-9990-6B6D-0E4EED0FA114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48" creationId="{9FF4E3EC-D1FD-7083-1AC8-F56B2690C2F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49" creationId="{1DF00235-BC0C-2440-70C0-D196BE47310D}"/>
          </ac:spMkLst>
        </pc:spChg>
        <pc:spChg chg="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0" creationId="{11F918F7-8D1C-2EDD-9D8E-3799D4E94015}"/>
          </ac:spMkLst>
        </pc:spChg>
        <pc:spChg chg="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1" creationId="{3A3E31E7-ECE9-7284-25ED-7833F37583ED}"/>
          </ac:spMkLst>
        </pc:spChg>
        <pc:spChg chg="del">
          <ac:chgData name="Dissanayake D.M.I.M it19069432" userId="e5e4e950-1014-4016-ae68-e931db1efc7b" providerId="ADAL" clId="{F8E0024A-79D7-4214-9EE9-F26C02B400BD}" dt="2022-05-23T11:18:23.634" v="9398" actId="478"/>
          <ac:spMkLst>
            <pc:docMk/>
            <pc:sldMk cId="1858322254" sldId="482"/>
            <ac:spMk id="52" creationId="{96040F42-4AEC-4249-D37D-BDD1832DBA32}"/>
          </ac:spMkLst>
        </pc:spChg>
        <pc:spChg chg="del">
          <ac:chgData name="Dissanayake D.M.I.M it19069432" userId="e5e4e950-1014-4016-ae68-e931db1efc7b" providerId="ADAL" clId="{F8E0024A-79D7-4214-9EE9-F26C02B400BD}" dt="2022-05-23T11:18:23.634" v="9398" actId="478"/>
          <ac:spMkLst>
            <pc:docMk/>
            <pc:sldMk cId="1858322254" sldId="482"/>
            <ac:spMk id="53" creationId="{8DC9A17E-8D0B-0B13-494B-364F7AAB4617}"/>
          </ac:spMkLst>
        </pc:spChg>
        <pc:spChg chg="del">
          <ac:chgData name="Dissanayake D.M.I.M it19069432" userId="e5e4e950-1014-4016-ae68-e931db1efc7b" providerId="ADAL" clId="{F8E0024A-79D7-4214-9EE9-F26C02B400BD}" dt="2022-05-23T11:18:18.635" v="9397" actId="478"/>
          <ac:spMkLst>
            <pc:docMk/>
            <pc:sldMk cId="1858322254" sldId="482"/>
            <ac:spMk id="54" creationId="{0F4E823B-4847-F10C-D424-3F004E37383C}"/>
          </ac:spMkLst>
        </pc:spChg>
        <pc:spChg chg="del">
          <ac:chgData name="Dissanayake D.M.I.M it19069432" userId="e5e4e950-1014-4016-ae68-e931db1efc7b" providerId="ADAL" clId="{F8E0024A-79D7-4214-9EE9-F26C02B400BD}" dt="2022-05-23T11:18:18.635" v="9397" actId="478"/>
          <ac:spMkLst>
            <pc:docMk/>
            <pc:sldMk cId="1858322254" sldId="482"/>
            <ac:spMk id="55" creationId="{3690A3C8-BCA8-D695-8CDC-F0235430AA8F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6" creationId="{926EB56A-DA85-05EA-8225-4BFBA2C25B47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7" creationId="{D2D4AE33-ADF4-1328-FDE9-36F58AC26A55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8" creationId="{8F1C2028-BB0C-3BA9-7C9D-459BA1CC44C9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59" creationId="{48057842-E542-614A-D444-E53F212FC235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0" creationId="{D8C5264A-E53A-0A7F-779A-ED10E2BC1DB4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1" creationId="{4C1B00C3-2370-4E33-DCC2-34097A2F9490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2" creationId="{E65CD3E9-26A9-5F6D-FCCC-8D8FE62BAC2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3" creationId="{BDB6C479-035F-8385-4359-34B351AAA690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4" creationId="{E92806A3-CADF-7540-C0B3-D4497846424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5" creationId="{3E64FA78-93FB-C770-DA57-DD7BADEAF20A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6" creationId="{DE0367A4-3EC2-135E-DB25-6306C582C1E5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7" creationId="{9077260F-5A40-C460-140B-240D7BED40D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8" creationId="{7565953B-84CD-97A2-2D0B-4F8CBE9BECAB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69" creationId="{4C7BC209-0D74-51FA-ABB1-6B0222FF3496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0" creationId="{463427D9-234C-B43C-4D3B-219128915074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1" creationId="{EA6DB11E-87EA-454D-8940-6980F17E7D06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2" creationId="{69D39935-B0E9-18A0-115A-A7DE3E30E6CD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3" creationId="{962CCE04-3B71-D504-ACF3-C51C091CBEB0}"/>
          </ac:spMkLst>
        </pc:spChg>
        <pc:spChg chg="add mod">
          <ac:chgData name="Dissanayake D.M.I.M it19069432" userId="e5e4e950-1014-4016-ae68-e931db1efc7b" providerId="ADAL" clId="{F8E0024A-79D7-4214-9EE9-F26C02B400BD}" dt="2022-05-23T11:24:03.526" v="9482" actId="571"/>
          <ac:spMkLst>
            <pc:docMk/>
            <pc:sldMk cId="1858322254" sldId="482"/>
            <ac:spMk id="74" creationId="{A7A59F42-44AE-7D5C-AE48-E644BE19738B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5" creationId="{C19B4227-2123-1A3D-0D25-0DBB0F6D860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6" creationId="{1814331F-091F-6F5F-9DC1-B79CDC6FFD03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7" creationId="{F0EB55DE-B461-67CE-ADC1-0D5CAED9D0B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8" creationId="{FCD1BC28-9AA9-0C34-6EE6-1C050E5A4FA2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79" creationId="{9D679903-2E51-AEAB-BF78-B7E3791C985B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0" creationId="{F99C7DB7-39ED-831C-18AA-C8DA9EE2D99A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1" creationId="{D34628D2-44AF-675C-2392-B9C3B27BF4C1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2" creationId="{0902ABDD-6B68-37E7-996F-9A663E5B00A3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3" creationId="{FED6316A-23F5-71AF-B975-8D7E5232BFC5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4" creationId="{E5DA3571-7E83-B928-FA73-79E7E07E42E6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5" creationId="{E9CF8934-8B1C-DFBB-C4C0-29A82EAB01B6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6" creationId="{B1F7BF18-63AA-2C5F-5251-F56A0E436215}"/>
          </ac:spMkLst>
        </pc:spChg>
        <pc:spChg chg="add mod">
          <ac:chgData name="Dissanayake D.M.I.M it19069432" userId="e5e4e950-1014-4016-ae68-e931db1efc7b" providerId="ADAL" clId="{F8E0024A-79D7-4214-9EE9-F26C02B400BD}" dt="2022-05-23T11:41:54.938" v="9894" actId="571"/>
          <ac:spMkLst>
            <pc:docMk/>
            <pc:sldMk cId="1858322254" sldId="482"/>
            <ac:spMk id="87" creationId="{27A899F8-229A-C4B6-703B-A3437A7A25D7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88" creationId="{E40EDB1E-5821-CE4D-02A6-113FD8218DC2}"/>
          </ac:spMkLst>
        </pc:spChg>
        <pc:spChg chg="add mod">
          <ac:chgData name="Dissanayake D.M.I.M it19069432" userId="e5e4e950-1014-4016-ae68-e931db1efc7b" providerId="ADAL" clId="{F8E0024A-79D7-4214-9EE9-F26C02B400BD}" dt="2022-05-23T11:55:57.323" v="10210" actId="1076"/>
          <ac:spMkLst>
            <pc:docMk/>
            <pc:sldMk cId="1858322254" sldId="482"/>
            <ac:spMk id="89" creationId="{1931FF6C-876B-0D29-4D18-90BE7F131C2E}"/>
          </ac:spMkLst>
        </pc:spChg>
        <pc:spChg chg="add mod">
          <ac:chgData name="Dissanayake D.M.I.M it19069432" userId="e5e4e950-1014-4016-ae68-e931db1efc7b" providerId="ADAL" clId="{F8E0024A-79D7-4214-9EE9-F26C02B400BD}" dt="2022-05-23T11:55:48.884" v="10209" actId="1076"/>
          <ac:spMkLst>
            <pc:docMk/>
            <pc:sldMk cId="1858322254" sldId="482"/>
            <ac:spMk id="90" creationId="{85A3767B-3BBB-FA94-6562-A7ABEAFFA16C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91" creationId="{77A5D279-A0A2-15FC-C76C-31D164B8AFA3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92" creationId="{C567F007-72A6-493F-BC12-849F40F75AEE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93" creationId="{10A93DBB-C0E9-AB4B-7FFA-44BFC04E4C39}"/>
          </ac:spMkLst>
        </pc:spChg>
        <pc:spChg chg="add mod">
          <ac:chgData name="Dissanayake D.M.I.M it19069432" userId="e5e4e950-1014-4016-ae68-e931db1efc7b" providerId="ADAL" clId="{F8E0024A-79D7-4214-9EE9-F26C02B400BD}" dt="2022-05-23T11:48:58.252" v="10117" actId="1038"/>
          <ac:spMkLst>
            <pc:docMk/>
            <pc:sldMk cId="1858322254" sldId="482"/>
            <ac:spMk id="94" creationId="{66F0A21A-3C07-D8CE-E3FE-8BFF2E416BE7}"/>
          </ac:spMkLst>
        </pc:spChg>
        <pc:spChg chg="add mod">
          <ac:chgData name="Dissanayake D.M.I.M it19069432" userId="e5e4e950-1014-4016-ae68-e931db1efc7b" providerId="ADAL" clId="{F8E0024A-79D7-4214-9EE9-F26C02B400BD}" dt="2022-05-23T11:57:16.391" v="10227" actId="20577"/>
          <ac:spMkLst>
            <pc:docMk/>
            <pc:sldMk cId="1858322254" sldId="482"/>
            <ac:spMk id="95" creationId="{03568075-9156-F2B5-0241-E199EE946005}"/>
          </ac:spMkLst>
        </pc:spChg>
        <pc:spChg chg="add mod">
          <ac:chgData name="Dissanayake D.M.I.M it19069432" userId="e5e4e950-1014-4016-ae68-e931db1efc7b" providerId="ADAL" clId="{F8E0024A-79D7-4214-9EE9-F26C02B400BD}" dt="2022-05-23T11:57:04.005" v="10226" actId="20577"/>
          <ac:spMkLst>
            <pc:docMk/>
            <pc:sldMk cId="1858322254" sldId="482"/>
            <ac:spMk id="96" creationId="{515C7C06-375B-ACF5-3485-F1798493549D}"/>
          </ac:spMkLst>
        </pc:spChg>
        <pc:spChg chg="add mod">
          <ac:chgData name="Dissanayake D.M.I.M it19069432" userId="e5e4e950-1014-4016-ae68-e931db1efc7b" providerId="ADAL" clId="{F8E0024A-79D7-4214-9EE9-F26C02B400BD}" dt="2022-05-23T11:51:56.298" v="10161" actId="20577"/>
          <ac:spMkLst>
            <pc:docMk/>
            <pc:sldMk cId="1858322254" sldId="482"/>
            <ac:spMk id="97" creationId="{26E6CE7A-04DD-069A-2957-DC1B026F7CBD}"/>
          </ac:spMkLst>
        </pc:spChg>
        <pc:spChg chg="add mod">
          <ac:chgData name="Dissanayake D.M.I.M it19069432" userId="e5e4e950-1014-4016-ae68-e931db1efc7b" providerId="ADAL" clId="{F8E0024A-79D7-4214-9EE9-F26C02B400BD}" dt="2022-05-23T11:51:38.627" v="10159" actId="20577"/>
          <ac:spMkLst>
            <pc:docMk/>
            <pc:sldMk cId="1858322254" sldId="482"/>
            <ac:spMk id="98" creationId="{3D34CA0C-E2B3-B3CF-885C-AE6F92178F93}"/>
          </ac:spMkLst>
        </pc:spChg>
        <pc:spChg chg="add mod">
          <ac:chgData name="Dissanayake D.M.I.M it19069432" userId="e5e4e950-1014-4016-ae68-e931db1efc7b" providerId="ADAL" clId="{F8E0024A-79D7-4214-9EE9-F26C02B400BD}" dt="2022-05-23T11:51:05.869" v="10150" actId="20577"/>
          <ac:spMkLst>
            <pc:docMk/>
            <pc:sldMk cId="1858322254" sldId="482"/>
            <ac:spMk id="99" creationId="{F46F4637-57A1-7A79-8950-A5DDBC420D2D}"/>
          </ac:spMkLst>
        </pc:spChg>
        <pc:spChg chg="add mod">
          <ac:chgData name="Dissanayake D.M.I.M it19069432" userId="e5e4e950-1014-4016-ae68-e931db1efc7b" providerId="ADAL" clId="{F8E0024A-79D7-4214-9EE9-F26C02B400BD}" dt="2022-05-23T11:50:36.736" v="10142" actId="14100"/>
          <ac:spMkLst>
            <pc:docMk/>
            <pc:sldMk cId="1858322254" sldId="482"/>
            <ac:spMk id="100" creationId="{34A37E03-B1DB-4437-C5D8-4CADBAE1DB49}"/>
          </ac:spMkLst>
        </pc:spChg>
        <pc:picChg chg="add mod ord">
          <ac:chgData name="Dissanayake D.M.I.M it19069432" userId="e5e4e950-1014-4016-ae68-e931db1efc7b" providerId="ADAL" clId="{F8E0024A-79D7-4214-9EE9-F26C02B400BD}" dt="2022-05-23T11:09:39.207" v="9387" actId="167"/>
          <ac:picMkLst>
            <pc:docMk/>
            <pc:sldMk cId="1858322254" sldId="482"/>
            <ac:picMk id="5" creationId="{D87E7450-F516-1E76-6AB0-6C09AA713018}"/>
          </ac:picMkLst>
        </pc:picChg>
        <pc:picChg chg="del">
          <ac:chgData name="Dissanayake D.M.I.M it19069432" userId="e5e4e950-1014-4016-ae68-e931db1efc7b" providerId="ADAL" clId="{F8E0024A-79D7-4214-9EE9-F26C02B400BD}" dt="2022-05-23T11:09:40.900" v="9388" actId="478"/>
          <ac:picMkLst>
            <pc:docMk/>
            <pc:sldMk cId="1858322254" sldId="482"/>
            <ac:picMk id="22" creationId="{D47C4BD0-4FC6-4118-BE61-3663B17B9C59}"/>
          </ac:picMkLst>
        </pc:picChg>
        <pc:picChg chg="add del mod">
          <ac:chgData name="Dissanayake D.M.I.M it19069432" userId="e5e4e950-1014-4016-ae68-e931db1efc7b" providerId="ADAL" clId="{F8E0024A-79D7-4214-9EE9-F26C02B400BD}" dt="2022-05-23T11:09:46.360" v="9390" actId="478"/>
          <ac:picMkLst>
            <pc:docMk/>
            <pc:sldMk cId="1858322254" sldId="482"/>
            <ac:picMk id="45" creationId="{CD419133-ADC4-7F83-2127-C16A73C99089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3T20:07:22.532" v="11757" actId="47"/>
        <pc:sldMkLst>
          <pc:docMk/>
          <pc:sldMk cId="2906845755" sldId="484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118830870" sldId="487"/>
        </pc:sldMkLst>
      </pc:sldChg>
      <pc:sldChg chg="add del">
        <pc:chgData name="Dissanayake D.M.I.M it19069432" userId="e5e4e950-1014-4016-ae68-e931db1efc7b" providerId="ADAL" clId="{F8E0024A-79D7-4214-9EE9-F26C02B400BD}" dt="2022-05-22T20:05:05.637" v="6899" actId="47"/>
        <pc:sldMkLst>
          <pc:docMk/>
          <pc:sldMk cId="3595068204" sldId="488"/>
        </pc:sldMkLst>
      </pc:sldChg>
      <pc:sldChg chg="modSp add del mod">
        <pc:chgData name="Dissanayake D.M.I.M it19069432" userId="e5e4e950-1014-4016-ae68-e931db1efc7b" providerId="ADAL" clId="{F8E0024A-79D7-4214-9EE9-F26C02B400BD}" dt="2022-05-23T18:00:08.044" v="10998" actId="2711"/>
        <pc:sldMkLst>
          <pc:docMk/>
          <pc:sldMk cId="724683271" sldId="489"/>
        </pc:sldMkLst>
        <pc:spChg chg="mod">
          <ac:chgData name="Dissanayake D.M.I.M it19069432" userId="e5e4e950-1014-4016-ae68-e931db1efc7b" providerId="ADAL" clId="{F8E0024A-79D7-4214-9EE9-F26C02B400BD}" dt="2022-05-23T18:00:08.044" v="10998" actId="2711"/>
          <ac:spMkLst>
            <pc:docMk/>
            <pc:sldMk cId="724683271" sldId="489"/>
            <ac:spMk id="45" creationId="{BD78C474-ED42-4BD5-9BCB-720B095202A8}"/>
          </ac:spMkLst>
        </pc:spChg>
      </pc:sldChg>
      <pc:sldChg chg="addSp delSp modSp add del mod ord">
        <pc:chgData name="Dissanayake D.M.I.M it19069432" userId="e5e4e950-1014-4016-ae68-e931db1efc7b" providerId="ADAL" clId="{F8E0024A-79D7-4214-9EE9-F26C02B400BD}" dt="2022-05-23T18:05:50.940" v="11196" actId="1076"/>
        <pc:sldMkLst>
          <pc:docMk/>
          <pc:sldMk cId="1266945362" sldId="490"/>
        </pc:sldMkLst>
        <pc:spChg chg="add mod">
          <ac:chgData name="Dissanayake D.M.I.M it19069432" userId="e5e4e950-1014-4016-ae68-e931db1efc7b" providerId="ADAL" clId="{F8E0024A-79D7-4214-9EE9-F26C02B400BD}" dt="2022-05-23T18:05:05.988" v="11182" actId="2711"/>
          <ac:spMkLst>
            <pc:docMk/>
            <pc:sldMk cId="1266945362" sldId="490"/>
            <ac:spMk id="4" creationId="{3870D014-B32C-620D-FF14-9D674605BCB5}"/>
          </ac:spMkLst>
        </pc:spChg>
        <pc:spChg chg="add del mod">
          <ac:chgData name="Dissanayake D.M.I.M it19069432" userId="e5e4e950-1014-4016-ae68-e931db1efc7b" providerId="ADAL" clId="{F8E0024A-79D7-4214-9EE9-F26C02B400BD}" dt="2022-05-22T18:26:53.513" v="5783" actId="478"/>
          <ac:spMkLst>
            <pc:docMk/>
            <pc:sldMk cId="1266945362" sldId="490"/>
            <ac:spMk id="5" creationId="{94034AF7-CA00-24F7-55D8-9D43CB9FCF93}"/>
          </ac:spMkLst>
        </pc:spChg>
        <pc:spChg chg="add del mod">
          <ac:chgData name="Dissanayake D.M.I.M it19069432" userId="e5e4e950-1014-4016-ae68-e931db1efc7b" providerId="ADAL" clId="{F8E0024A-79D7-4214-9EE9-F26C02B400BD}" dt="2022-05-23T02:55:48.463" v="7534" actId="478"/>
          <ac:spMkLst>
            <pc:docMk/>
            <pc:sldMk cId="1266945362" sldId="490"/>
            <ac:spMk id="6" creationId="{2B0D3D20-B10B-5F5D-849E-6FF48423C086}"/>
          </ac:spMkLst>
        </pc:spChg>
        <pc:spChg chg="add del mod">
          <ac:chgData name="Dissanayake D.M.I.M it19069432" userId="e5e4e950-1014-4016-ae68-e931db1efc7b" providerId="ADAL" clId="{F8E0024A-79D7-4214-9EE9-F26C02B400BD}" dt="2022-05-22T12:21:48.538" v="4637" actId="478"/>
          <ac:spMkLst>
            <pc:docMk/>
            <pc:sldMk cId="1266945362" sldId="490"/>
            <ac:spMk id="8" creationId="{02836CB0-1BB6-5827-63A2-8DD010F004FB}"/>
          </ac:spMkLst>
        </pc:spChg>
        <pc:spChg chg="add del mod">
          <ac:chgData name="Dissanayake D.M.I.M it19069432" userId="e5e4e950-1014-4016-ae68-e931db1efc7b" providerId="ADAL" clId="{F8E0024A-79D7-4214-9EE9-F26C02B400BD}" dt="2022-05-22T18:26:35.150" v="5780" actId="478"/>
          <ac:spMkLst>
            <pc:docMk/>
            <pc:sldMk cId="1266945362" sldId="490"/>
            <ac:spMk id="9" creationId="{0E82C22F-C44A-BFAB-1314-1BFF4AE32F21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10" creationId="{389A7BDF-93B8-0D1E-8E0F-F5A30CD5D6C1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11" creationId="{AA75020F-9EC8-1995-9BF3-0949E401A3E3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12" creationId="{8E118806-E39E-8488-9678-FE97695B83DC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13" creationId="{6D231C2D-F4FE-09FB-14EC-1EF5434AD68B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14" creationId="{DFFB5AAC-6996-2F4E-CD4B-D11E40549EEB}"/>
          </ac:spMkLst>
        </pc:spChg>
        <pc:spChg chg="add del mod">
          <ac:chgData name="Dissanayake D.M.I.M it19069432" userId="e5e4e950-1014-4016-ae68-e931db1efc7b" providerId="ADAL" clId="{F8E0024A-79D7-4214-9EE9-F26C02B400BD}" dt="2022-05-22T20:06:09.805" v="6918" actId="478"/>
          <ac:spMkLst>
            <pc:docMk/>
            <pc:sldMk cId="1266945362" sldId="490"/>
            <ac:spMk id="21" creationId="{250BC477-6157-D871-2C63-1A4A9D693DE0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25" creationId="{302B48CD-B59F-1880-39CE-E8E617AA042D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26" creationId="{F778D221-47E0-1BDE-DBF4-779BA34B16B6}"/>
          </ac:spMkLst>
        </pc:spChg>
        <pc:spChg chg="add del mod">
          <ac:chgData name="Dissanayake D.M.I.M it19069432" userId="e5e4e950-1014-4016-ae68-e931db1efc7b" providerId="ADAL" clId="{F8E0024A-79D7-4214-9EE9-F26C02B400BD}" dt="2022-05-23T02:55:58.992" v="7543" actId="478"/>
          <ac:spMkLst>
            <pc:docMk/>
            <pc:sldMk cId="1266945362" sldId="490"/>
            <ac:spMk id="28" creationId="{62FB4C85-6EF1-38B8-2E0B-2265F11951A5}"/>
          </ac:spMkLst>
        </pc:spChg>
        <pc:spChg chg="add del mod">
          <ac:chgData name="Dissanayake D.M.I.M it19069432" userId="e5e4e950-1014-4016-ae68-e931db1efc7b" providerId="ADAL" clId="{F8E0024A-79D7-4214-9EE9-F26C02B400BD}" dt="2022-05-22T18:26:53.513" v="5783" actId="478"/>
          <ac:spMkLst>
            <pc:docMk/>
            <pc:sldMk cId="1266945362" sldId="490"/>
            <ac:spMk id="29" creationId="{AF79D3BB-112F-E52D-804A-C37BA37CF6E6}"/>
          </ac:spMkLst>
        </pc:spChg>
        <pc:spChg chg="add del mod">
          <ac:chgData name="Dissanayake D.M.I.M it19069432" userId="e5e4e950-1014-4016-ae68-e931db1efc7b" providerId="ADAL" clId="{F8E0024A-79D7-4214-9EE9-F26C02B400BD}" dt="2022-05-22T20:06:42.115" v="6921" actId="478"/>
          <ac:spMkLst>
            <pc:docMk/>
            <pc:sldMk cId="1266945362" sldId="490"/>
            <ac:spMk id="30" creationId="{97899C3B-FA2A-64A0-F7B0-D4B80EE317D3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2" creationId="{3D1D9E7D-3DDE-0625-3D98-792FFF819EC0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3" creationId="{76D79DE3-3C07-5A2E-278F-4E523764FEEF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4" creationId="{031144C3-6FF0-370C-6F6E-50BFC972D825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6" creationId="{4E7A6E8A-AECA-EB4F-DC8D-5B0C81DFEB65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7" creationId="{15189680-E2F6-84DC-767B-F696A592A819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38" creationId="{2D5B3BD5-D71F-D609-E107-04B6889552C3}"/>
          </ac:spMkLst>
        </pc:spChg>
        <pc:spChg chg="add del mod">
          <ac:chgData name="Dissanayake D.M.I.M it19069432" userId="e5e4e950-1014-4016-ae68-e931db1efc7b" providerId="ADAL" clId="{F8E0024A-79D7-4214-9EE9-F26C02B400BD}" dt="2022-05-22T15:25:40.228" v="4801" actId="21"/>
          <ac:spMkLst>
            <pc:docMk/>
            <pc:sldMk cId="1266945362" sldId="490"/>
            <ac:spMk id="38" creationId="{F75FF49D-9B73-029E-E237-D6B7C46C3B35}"/>
          </ac:spMkLst>
        </pc:spChg>
        <pc:spChg chg="add del mod">
          <ac:chgData name="Dissanayake D.M.I.M it19069432" userId="e5e4e950-1014-4016-ae68-e931db1efc7b" providerId="ADAL" clId="{F8E0024A-79D7-4214-9EE9-F26C02B400BD}" dt="2022-05-22T15:25:40.228" v="4801" actId="21"/>
          <ac:spMkLst>
            <pc:docMk/>
            <pc:sldMk cId="1266945362" sldId="490"/>
            <ac:spMk id="39" creationId="{19C7B147-1BCD-1CB8-D31F-3A2DB0F85AFD}"/>
          </ac:spMkLst>
        </pc:spChg>
        <pc:spChg chg="add del mod">
          <ac:chgData name="Dissanayake D.M.I.M it19069432" userId="e5e4e950-1014-4016-ae68-e931db1efc7b" providerId="ADAL" clId="{F8E0024A-79D7-4214-9EE9-F26C02B400BD}" dt="2022-05-22T16:41:12.780" v="4932" actId="478"/>
          <ac:spMkLst>
            <pc:docMk/>
            <pc:sldMk cId="1266945362" sldId="490"/>
            <ac:spMk id="41" creationId="{EE40D484-5476-E466-F306-28EA233FC070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42" creationId="{281E77AA-330F-4797-6751-255C18E41A54}"/>
          </ac:spMkLst>
        </pc:spChg>
        <pc:spChg chg="add del">
          <ac:chgData name="Dissanayake D.M.I.M it19069432" userId="e5e4e950-1014-4016-ae68-e931db1efc7b" providerId="ADAL" clId="{F8E0024A-79D7-4214-9EE9-F26C02B400BD}" dt="2022-05-22T16:41:24.436" v="4934" actId="478"/>
          <ac:spMkLst>
            <pc:docMk/>
            <pc:sldMk cId="1266945362" sldId="490"/>
            <ac:spMk id="43" creationId="{AD9E06A8-549E-716E-1FBC-7CF8E59DFF81}"/>
          </ac:spMkLst>
        </pc:spChg>
        <pc:spChg chg="del">
          <ac:chgData name="Dissanayake D.M.I.M it19069432" userId="e5e4e950-1014-4016-ae68-e931db1efc7b" providerId="ADAL" clId="{F8E0024A-79D7-4214-9EE9-F26C02B400BD}" dt="2022-05-22T07:59:02.015" v="1872" actId="478"/>
          <ac:spMkLst>
            <pc:docMk/>
            <pc:sldMk cId="1266945362" sldId="490"/>
            <ac:spMk id="45" creationId="{BD78C474-ED42-4BD5-9BCB-720B095202A8}"/>
          </ac:spMkLst>
        </pc:spChg>
        <pc:spChg chg="add mod">
          <ac:chgData name="Dissanayake D.M.I.M it19069432" userId="e5e4e950-1014-4016-ae68-e931db1efc7b" providerId="ADAL" clId="{F8E0024A-79D7-4214-9EE9-F26C02B400BD}" dt="2022-05-23T18:05:50.940" v="11196" actId="1076"/>
          <ac:spMkLst>
            <pc:docMk/>
            <pc:sldMk cId="1266945362" sldId="490"/>
            <ac:spMk id="46" creationId="{871073BA-A1D6-5AE6-F51D-429172B20C60}"/>
          </ac:spMkLst>
        </pc:spChg>
        <pc:spChg chg="add del mod">
          <ac:chgData name="Dissanayake D.M.I.M it19069432" userId="e5e4e950-1014-4016-ae68-e931db1efc7b" providerId="ADAL" clId="{F8E0024A-79D7-4214-9EE9-F26C02B400BD}" dt="2022-05-23T02:55:48.463" v="7534" actId="478"/>
          <ac:spMkLst>
            <pc:docMk/>
            <pc:sldMk cId="1266945362" sldId="490"/>
            <ac:spMk id="52" creationId="{A69F8F15-F7FA-1BFA-5B9B-F8A8DD5F617C}"/>
          </ac:spMkLst>
        </pc:spChg>
        <pc:picChg chg="del">
          <ac:chgData name="Dissanayake D.M.I.M it19069432" userId="e5e4e950-1014-4016-ae68-e931db1efc7b" providerId="ADAL" clId="{F8E0024A-79D7-4214-9EE9-F26C02B400BD}" dt="2022-05-22T07:59:02.015" v="1872" actId="478"/>
          <ac:picMkLst>
            <pc:docMk/>
            <pc:sldMk cId="1266945362" sldId="490"/>
            <ac:picMk id="3" creationId="{002819AE-E8DD-48C0-84DC-5BABC059C863}"/>
          </ac:picMkLst>
        </pc:picChg>
        <pc:picChg chg="add del mod ord">
          <ac:chgData name="Dissanayake D.M.I.M it19069432" userId="e5e4e950-1014-4016-ae68-e931db1efc7b" providerId="ADAL" clId="{F8E0024A-79D7-4214-9EE9-F26C02B400BD}" dt="2022-05-23T02:59:43.854" v="7671" actId="21"/>
          <ac:picMkLst>
            <pc:docMk/>
            <pc:sldMk cId="1266945362" sldId="490"/>
            <ac:picMk id="3" creationId="{174FCE31-DA22-752C-CCE4-3EC97C953791}"/>
          </ac:picMkLst>
        </pc:picChg>
        <pc:picChg chg="add mod">
          <ac:chgData name="Dissanayake D.M.I.M it19069432" userId="e5e4e950-1014-4016-ae68-e931db1efc7b" providerId="ADAL" clId="{F8E0024A-79D7-4214-9EE9-F26C02B400BD}" dt="2022-05-22T07:59:02.599" v="1873"/>
          <ac:picMkLst>
            <pc:docMk/>
            <pc:sldMk cId="1266945362" sldId="490"/>
            <ac:picMk id="7" creationId="{DFB7D0B5-1D38-829A-AA41-AEB810C2A346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06.450" v="6917" actId="478"/>
          <ac:picMkLst>
            <pc:docMk/>
            <pc:sldMk cId="1266945362" sldId="490"/>
            <ac:picMk id="15" creationId="{1770B6F5-CA5F-9944-DD25-E4BF5328500D}"/>
          </ac:picMkLst>
        </pc:picChg>
        <pc:picChg chg="add del mod">
          <ac:chgData name="Dissanayake D.M.I.M it19069432" userId="e5e4e950-1014-4016-ae68-e931db1efc7b" providerId="ADAL" clId="{F8E0024A-79D7-4214-9EE9-F26C02B400BD}" dt="2022-05-22T18:26:53.513" v="5783" actId="478"/>
          <ac:picMkLst>
            <pc:docMk/>
            <pc:sldMk cId="1266945362" sldId="490"/>
            <ac:picMk id="16" creationId="{94319703-3B9A-229E-5FDB-1970A571E0C2}"/>
          </ac:picMkLst>
        </pc:picChg>
        <pc:picChg chg="add del mod">
          <ac:chgData name="Dissanayake D.M.I.M it19069432" userId="e5e4e950-1014-4016-ae68-e931db1efc7b" providerId="ADAL" clId="{F8E0024A-79D7-4214-9EE9-F26C02B400BD}" dt="2022-05-22T18:26:35.150" v="5780" actId="478"/>
          <ac:picMkLst>
            <pc:docMk/>
            <pc:sldMk cId="1266945362" sldId="490"/>
            <ac:picMk id="17" creationId="{76964155-266C-3E64-A6FB-69AEAD6A8D66}"/>
          </ac:picMkLst>
        </pc:picChg>
        <pc:picChg chg="add del mod">
          <ac:chgData name="Dissanayake D.M.I.M it19069432" userId="e5e4e950-1014-4016-ae68-e931db1efc7b" providerId="ADAL" clId="{F8E0024A-79D7-4214-9EE9-F26C02B400BD}" dt="2022-05-22T12:21:23.586" v="4635" actId="478"/>
          <ac:picMkLst>
            <pc:docMk/>
            <pc:sldMk cId="1266945362" sldId="490"/>
            <ac:picMk id="18" creationId="{408B9339-6339-2819-8254-50FA1EB5F74F}"/>
          </ac:picMkLst>
        </pc:picChg>
        <pc:picChg chg="add del mod">
          <ac:chgData name="Dissanayake D.M.I.M it19069432" userId="e5e4e950-1014-4016-ae68-e931db1efc7b" providerId="ADAL" clId="{F8E0024A-79D7-4214-9EE9-F26C02B400BD}" dt="2022-05-22T12:19:58.893" v="4621" actId="478"/>
          <ac:picMkLst>
            <pc:docMk/>
            <pc:sldMk cId="1266945362" sldId="490"/>
            <ac:picMk id="19" creationId="{3DB0AD98-EEE2-0408-C324-527C719D4225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06.450" v="6917" actId="478"/>
          <ac:picMkLst>
            <pc:docMk/>
            <pc:sldMk cId="1266945362" sldId="490"/>
            <ac:picMk id="20" creationId="{0615307C-7335-8F60-B56E-C7D5A568C6AD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06.450" v="6917" actId="478"/>
          <ac:picMkLst>
            <pc:docMk/>
            <pc:sldMk cId="1266945362" sldId="490"/>
            <ac:picMk id="22" creationId="{D5E5D8A8-DB34-F79F-B4B8-98FDD8114EE5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06.450" v="6917" actId="478"/>
          <ac:picMkLst>
            <pc:docMk/>
            <pc:sldMk cId="1266945362" sldId="490"/>
            <ac:picMk id="23" creationId="{7A895842-D921-CA36-221E-DB26587C9811}"/>
          </ac:picMkLst>
        </pc:picChg>
        <pc:picChg chg="add del mod">
          <ac:chgData name="Dissanayake D.M.I.M it19069432" userId="e5e4e950-1014-4016-ae68-e931db1efc7b" providerId="ADAL" clId="{F8E0024A-79D7-4214-9EE9-F26C02B400BD}" dt="2022-05-22T12:21:44.143" v="4636" actId="478"/>
          <ac:picMkLst>
            <pc:docMk/>
            <pc:sldMk cId="1266945362" sldId="490"/>
            <ac:picMk id="24" creationId="{A5306F64-CA87-506F-8780-A7A1D71547D0}"/>
          </ac:picMkLst>
        </pc:picChg>
        <pc:picChg chg="add del mod">
          <ac:chgData name="Dissanayake D.M.I.M it19069432" userId="e5e4e950-1014-4016-ae68-e931db1efc7b" providerId="ADAL" clId="{F8E0024A-79D7-4214-9EE9-F26C02B400BD}" dt="2022-05-22T12:23:07.460" v="4691" actId="478"/>
          <ac:picMkLst>
            <pc:docMk/>
            <pc:sldMk cId="1266945362" sldId="490"/>
            <ac:picMk id="27" creationId="{0ED9D55E-F2C0-BF3B-4708-9A20CBD00289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09.805" v="6918" actId="478"/>
          <ac:picMkLst>
            <pc:docMk/>
            <pc:sldMk cId="1266945362" sldId="490"/>
            <ac:picMk id="31" creationId="{9DB55772-DBA4-EACF-F159-BBDC886EDF65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13.592" v="6919" actId="478"/>
          <ac:picMkLst>
            <pc:docMk/>
            <pc:sldMk cId="1266945362" sldId="490"/>
            <ac:picMk id="35" creationId="{32DDC654-C502-1A42-5B86-E18B6E178F09}"/>
          </ac:picMkLst>
        </pc:picChg>
        <pc:picChg chg="add del mod">
          <ac:chgData name="Dissanayake D.M.I.M it19069432" userId="e5e4e950-1014-4016-ae68-e931db1efc7b" providerId="ADAL" clId="{F8E0024A-79D7-4214-9EE9-F26C02B400BD}" dt="2022-05-22T15:25:40.228" v="4801" actId="21"/>
          <ac:picMkLst>
            <pc:docMk/>
            <pc:sldMk cId="1266945362" sldId="490"/>
            <ac:picMk id="40" creationId="{695F8A42-240D-C40E-C0C5-10988195978E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13.592" v="6919" actId="478"/>
          <ac:picMkLst>
            <pc:docMk/>
            <pc:sldMk cId="1266945362" sldId="490"/>
            <ac:picMk id="47" creationId="{0BDD7B5D-899D-C0F1-E1DE-0A8676743E69}"/>
          </ac:picMkLst>
        </pc:picChg>
        <pc:picChg chg="add mod">
          <ac:chgData name="Dissanayake D.M.I.M it19069432" userId="e5e4e950-1014-4016-ae68-e931db1efc7b" providerId="ADAL" clId="{F8E0024A-79D7-4214-9EE9-F26C02B400BD}" dt="2022-05-23T18:05:50.940" v="11196" actId="1076"/>
          <ac:picMkLst>
            <pc:docMk/>
            <pc:sldMk cId="1266945362" sldId="490"/>
            <ac:picMk id="48" creationId="{E3569C80-DEF7-6EB4-9CEC-BBE9618D6A2C}"/>
          </ac:picMkLst>
        </pc:picChg>
        <pc:picChg chg="add mod">
          <ac:chgData name="Dissanayake D.M.I.M it19069432" userId="e5e4e950-1014-4016-ae68-e931db1efc7b" providerId="ADAL" clId="{F8E0024A-79D7-4214-9EE9-F26C02B400BD}" dt="2022-05-23T18:05:50.940" v="11196" actId="1076"/>
          <ac:picMkLst>
            <pc:docMk/>
            <pc:sldMk cId="1266945362" sldId="490"/>
            <ac:picMk id="50" creationId="{48745063-38DC-7EA7-E5CC-328664A08E14}"/>
          </ac:picMkLst>
        </pc:picChg>
        <pc:picChg chg="add del mod">
          <ac:chgData name="Dissanayake D.M.I.M it19069432" userId="e5e4e950-1014-4016-ae68-e931db1efc7b" providerId="ADAL" clId="{F8E0024A-79D7-4214-9EE9-F26C02B400BD}" dt="2022-05-22T18:30:03.134" v="5792" actId="478"/>
          <ac:picMkLst>
            <pc:docMk/>
            <pc:sldMk cId="1266945362" sldId="490"/>
            <ac:picMk id="53" creationId="{DC918B34-9143-2C3B-2898-79C829408873}"/>
          </ac:picMkLst>
        </pc:picChg>
        <pc:picChg chg="add del mod">
          <ac:chgData name="Dissanayake D.M.I.M it19069432" userId="e5e4e950-1014-4016-ae68-e931db1efc7b" providerId="ADAL" clId="{F8E0024A-79D7-4214-9EE9-F26C02B400BD}" dt="2022-05-22T20:06:13.592" v="6919" actId="478"/>
          <ac:picMkLst>
            <pc:docMk/>
            <pc:sldMk cId="1266945362" sldId="490"/>
            <ac:picMk id="1030" creationId="{8C38B02E-45F5-2F67-000C-754CF14D84D7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447277014" sldId="491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819524145" sldId="492"/>
        </pc:sldMkLst>
      </pc:sldChg>
      <pc:sldChg chg="addSp modSp add del mod">
        <pc:chgData name="Dissanayake D.M.I.M it19069432" userId="e5e4e950-1014-4016-ae68-e931db1efc7b" providerId="ADAL" clId="{F8E0024A-79D7-4214-9EE9-F26C02B400BD}" dt="2022-05-22T08:13:50.523" v="1963" actId="1037"/>
        <pc:sldMkLst>
          <pc:docMk/>
          <pc:sldMk cId="2784174177" sldId="494"/>
        </pc:sldMkLst>
        <pc:grpChg chg="add mod">
          <ac:chgData name="Dissanayake D.M.I.M it19069432" userId="e5e4e950-1014-4016-ae68-e931db1efc7b" providerId="ADAL" clId="{F8E0024A-79D7-4214-9EE9-F26C02B400BD}" dt="2022-05-22T08:13:50.523" v="1963" actId="1037"/>
          <ac:grpSpMkLst>
            <pc:docMk/>
            <pc:sldMk cId="2784174177" sldId="494"/>
            <ac:grpSpMk id="2" creationId="{D490A284-7545-9EE0-D8FF-B82AFA08B307}"/>
          </ac:grpSpMkLst>
        </pc:grp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36" creationId="{3D2AFEBE-1FD9-16EF-075C-332B72FDDCC7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37" creationId="{6C043BCB-EFD7-E1A2-3399-6095DBE4E814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38" creationId="{843682D6-9CA3-2693-197E-593CDE82030A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39" creationId="{33AF06EF-24F3-EDC2-25FA-81AA7D911A8D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0" creationId="{FD51599D-CC18-ED93-2A60-03D1F1C4E66C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1" creationId="{A8760580-0379-00B5-4EBD-8E58E474F749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2" creationId="{6D571C4B-5DAF-7111-16B4-24732C8F9709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3" creationId="{83722060-72AD-2520-8D62-A037924F9389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4" creationId="{8E9DA8F9-3D3B-8332-D608-12BC4AEF42E3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5" creationId="{4CD3DDAC-7A08-7136-9DE6-5C7A54B41A3D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6" creationId="{17BD1967-18A9-C95C-B1FA-40867402575B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7" creationId="{119BDDCE-1443-E5D9-CD06-07EC5D99F2BC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49" creationId="{3CE17DBD-3410-964B-7E95-BC83CA057137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56" creationId="{59B2B165-6B34-6C73-92C6-0E1CA9C1DF8C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57" creationId="{61E63823-C2D4-EC1E-87BB-0F31F901534C}"/>
          </ac:cxnSpMkLst>
        </pc:cxnChg>
        <pc:cxnChg chg="mod">
          <ac:chgData name="Dissanayake D.M.I.M it19069432" userId="e5e4e950-1014-4016-ae68-e931db1efc7b" providerId="ADAL" clId="{F8E0024A-79D7-4214-9EE9-F26C02B400BD}" dt="2022-05-22T08:13:01.400" v="1939" actId="164"/>
          <ac:cxnSpMkLst>
            <pc:docMk/>
            <pc:sldMk cId="2784174177" sldId="494"/>
            <ac:cxnSpMk id="58" creationId="{86E598DD-2CA3-6EA8-C33B-A27B077FE216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597998994" sldId="495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2T07:59:38.058" v="1876"/>
        <pc:sldMkLst>
          <pc:docMk/>
          <pc:sldMk cId="895527276" sldId="496"/>
        </pc:sldMkLst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5" creationId="{877869EB-5F00-2073-3483-AC391B5681F2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6" creationId="{E6DCCBB7-2F65-2152-8C81-F9173CD1A5C9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7" creationId="{6DAA555F-16B6-09AD-9644-FDEFD4FC5232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9" creationId="{4AF83350-EBDF-1AE8-9766-7F158B422D35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0" creationId="{AB0BD985-EB63-3E6A-D626-A68DBAC3E273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1" creationId="{0A4C5C2B-2C27-0831-1304-318C7E7354A7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2" creationId="{D3150B4E-45BE-4F69-2AEB-EED3F9994649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3" creationId="{B14284E1-27CC-5D88-A836-A6981BA58AD7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4" creationId="{F4D692C9-BAFE-C365-98CD-89AF5B7E2EDB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15" creationId="{0969206B-6CFC-2F3B-839F-F89515761A35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22" creationId="{E1B74A85-46FC-125A-2CCF-60DD6F16D946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26" creationId="{84E1ED2C-8B66-3B88-7240-DC91D7E8360F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27" creationId="{763E5292-1004-C043-3859-5218318B23B4}"/>
          </ac:spMkLst>
        </pc:spChg>
        <pc:spChg chg="del">
          <ac:chgData name="Dissanayake D.M.I.M it19069432" userId="e5e4e950-1014-4016-ae68-e931db1efc7b" providerId="ADAL" clId="{F8E0024A-79D7-4214-9EE9-F26C02B400BD}" dt="2022-05-22T07:59:37.698" v="1875" actId="478"/>
          <ac:spMkLst>
            <pc:docMk/>
            <pc:sldMk cId="895527276" sldId="496"/>
            <ac:spMk id="28" creationId="{3A80C052-71FD-4200-BD45-27446D445534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30" creationId="{AD69269D-C8B1-5FD9-0C4A-E7813025361C}"/>
          </ac:spMkLst>
        </pc:spChg>
        <pc:spChg chg="add mod">
          <ac:chgData name="Dissanayake D.M.I.M it19069432" userId="e5e4e950-1014-4016-ae68-e931db1efc7b" providerId="ADAL" clId="{F8E0024A-79D7-4214-9EE9-F26C02B400BD}" dt="2022-05-22T07:59:38.058" v="1876"/>
          <ac:spMkLst>
            <pc:docMk/>
            <pc:sldMk cId="895527276" sldId="496"/>
            <ac:spMk id="31" creationId="{DFA9C580-452C-C58E-F581-DA538FE67E1F}"/>
          </ac:spMkLst>
        </pc:spChg>
        <pc:picChg chg="del">
          <ac:chgData name="Dissanayake D.M.I.M it19069432" userId="e5e4e950-1014-4016-ae68-e931db1efc7b" providerId="ADAL" clId="{F8E0024A-79D7-4214-9EE9-F26C02B400BD}" dt="2022-05-22T07:59:37.698" v="1875" actId="478"/>
          <ac:picMkLst>
            <pc:docMk/>
            <pc:sldMk cId="895527276" sldId="496"/>
            <ac:picMk id="4" creationId="{AD1A6D46-5C7F-4127-B810-B70B4278B6A3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8" creationId="{31AFF55E-A47F-BAC7-3E74-CA47F7C2560F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16" creationId="{7BD2E552-911B-BACC-9A5E-243FD264DD7E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17" creationId="{DF9854CB-D3C0-D048-F6DF-63A22FF0CCF2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18" creationId="{50AA8E43-0E57-C330-84A9-DDF768F16A00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19" creationId="{0C1550DF-5996-BC5E-7989-36803FD8D04D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0" creationId="{71D9F680-6A6C-C21E-C423-CDB7159BCED9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1" creationId="{DECF30EB-75BC-0610-99D2-C33B3DCC1089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3" creationId="{841D05A2-2AC5-7ACE-1CB0-E0C5D6B15FB2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4" creationId="{65D0E609-0CF2-90DC-3B65-C858C2C7F5DC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5" creationId="{ECD41AF3-EF20-8C0A-095A-A0A75A56B600}"/>
          </ac:picMkLst>
        </pc:picChg>
        <pc:picChg chg="add mod">
          <ac:chgData name="Dissanayake D.M.I.M it19069432" userId="e5e4e950-1014-4016-ae68-e931db1efc7b" providerId="ADAL" clId="{F8E0024A-79D7-4214-9EE9-F26C02B400BD}" dt="2022-05-22T07:59:38.058" v="1876"/>
          <ac:picMkLst>
            <pc:docMk/>
            <pc:sldMk cId="895527276" sldId="496"/>
            <ac:picMk id="29" creationId="{0D8E70EC-34EA-D5C0-3F51-FC3159A44263}"/>
          </ac:picMkLst>
        </pc:picChg>
      </pc:sldChg>
      <pc:sldChg chg="delSp modSp add del mod ord">
        <pc:chgData name="Dissanayake D.M.I.M it19069432" userId="e5e4e950-1014-4016-ae68-e931db1efc7b" providerId="ADAL" clId="{F8E0024A-79D7-4214-9EE9-F26C02B400BD}" dt="2022-05-22T12:13:30.813" v="4607" actId="47"/>
        <pc:sldMkLst>
          <pc:docMk/>
          <pc:sldMk cId="2389075385" sldId="497"/>
        </pc:sldMkLst>
        <pc:spChg chg="mod">
          <ac:chgData name="Dissanayake D.M.I.M it19069432" userId="e5e4e950-1014-4016-ae68-e931db1efc7b" providerId="ADAL" clId="{F8E0024A-79D7-4214-9EE9-F26C02B400BD}" dt="2022-05-21T05:09:42.027" v="243" actId="20577"/>
          <ac:spMkLst>
            <pc:docMk/>
            <pc:sldMk cId="2389075385" sldId="497"/>
            <ac:spMk id="4" creationId="{38556593-E896-4BA7-B201-13C7A664B73D}"/>
          </ac:spMkLst>
        </pc:spChg>
        <pc:spChg chg="del">
          <ac:chgData name="Dissanayake D.M.I.M it19069432" userId="e5e4e950-1014-4016-ae68-e931db1efc7b" providerId="ADAL" clId="{F8E0024A-79D7-4214-9EE9-F26C02B400BD}" dt="2022-05-21T05:09:46.348" v="244" actId="478"/>
          <ac:spMkLst>
            <pc:docMk/>
            <pc:sldMk cId="2389075385" sldId="497"/>
            <ac:spMk id="9" creationId="{B19FD7F6-F3B8-4B65-B46E-F6855B8E0F73}"/>
          </ac:spMkLst>
        </pc:spChg>
        <pc:spChg chg="mod">
          <ac:chgData name="Dissanayake D.M.I.M it19069432" userId="e5e4e950-1014-4016-ae68-e931db1efc7b" providerId="ADAL" clId="{F8E0024A-79D7-4214-9EE9-F26C02B400BD}" dt="2022-05-21T05:13:08.781" v="701" actId="120"/>
          <ac:spMkLst>
            <pc:docMk/>
            <pc:sldMk cId="2389075385" sldId="497"/>
            <ac:spMk id="11" creationId="{5B1A9D25-D9FD-4FA4-AB65-D3DC9CE6A87D}"/>
          </ac:spMkLst>
        </pc:spChg>
        <pc:spChg chg="del">
          <ac:chgData name="Dissanayake D.M.I.M it19069432" userId="e5e4e950-1014-4016-ae68-e931db1efc7b" providerId="ADAL" clId="{F8E0024A-79D7-4214-9EE9-F26C02B400BD}" dt="2022-05-21T05:09:48.009" v="245" actId="478"/>
          <ac:spMkLst>
            <pc:docMk/>
            <pc:sldMk cId="2389075385" sldId="497"/>
            <ac:spMk id="12" creationId="{7176BCA7-BE05-4016-A5DB-8FEA5ECA1B1E}"/>
          </ac:spMkLst>
        </pc:spChg>
        <pc:picChg chg="del">
          <ac:chgData name="Dissanayake D.M.I.M it19069432" userId="e5e4e950-1014-4016-ae68-e931db1efc7b" providerId="ADAL" clId="{F8E0024A-79D7-4214-9EE9-F26C02B400BD}" dt="2022-05-21T06:12:01.302" v="718" actId="478"/>
          <ac:picMkLst>
            <pc:docMk/>
            <pc:sldMk cId="2389075385" sldId="497"/>
            <ac:picMk id="5" creationId="{AE999C52-77F2-420A-9484-EC7EA41F881D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2584142095" sldId="499"/>
        </pc:sldMkLst>
      </pc:sldChg>
      <pc:sldChg chg="add del">
        <pc:chgData name="Dissanayake D.M.I.M it19069432" userId="e5e4e950-1014-4016-ae68-e931db1efc7b" providerId="ADAL" clId="{F8E0024A-79D7-4214-9EE9-F26C02B400BD}" dt="2022-05-22T09:37:17.681" v="3164" actId="47"/>
        <pc:sldMkLst>
          <pc:docMk/>
          <pc:sldMk cId="4155010100" sldId="501"/>
        </pc:sldMkLst>
      </pc:sldChg>
      <pc:sldChg chg="add del ord">
        <pc:chgData name="Dissanayake D.M.I.M it19069432" userId="e5e4e950-1014-4016-ae68-e931db1efc7b" providerId="ADAL" clId="{F8E0024A-79D7-4214-9EE9-F26C02B400BD}" dt="2022-05-22T07:58:56.923" v="1871" actId="47"/>
        <pc:sldMkLst>
          <pc:docMk/>
          <pc:sldMk cId="3783598256" sldId="502"/>
        </pc:sldMkLst>
      </pc:sldChg>
      <pc:sldChg chg="add del">
        <pc:chgData name="Dissanayake D.M.I.M it19069432" userId="e5e4e950-1014-4016-ae68-e931db1efc7b" providerId="ADAL" clId="{F8E0024A-79D7-4214-9EE9-F26C02B400BD}" dt="2022-05-22T07:59:39.957" v="1877" actId="47"/>
        <pc:sldMkLst>
          <pc:docMk/>
          <pc:sldMk cId="2832663327" sldId="503"/>
        </pc:sldMkLst>
      </pc:sldChg>
      <pc:sldChg chg="delSp add del mod">
        <pc:chgData name="Dissanayake D.M.I.M it19069432" userId="e5e4e950-1014-4016-ae68-e931db1efc7b" providerId="ADAL" clId="{F8E0024A-79D7-4214-9EE9-F26C02B400BD}" dt="2022-05-22T07:58:33.034" v="1867" actId="47"/>
        <pc:sldMkLst>
          <pc:docMk/>
          <pc:sldMk cId="1968010081" sldId="504"/>
        </pc:sldMkLst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4" creationId="{38556593-E896-4BA7-B201-13C7A664B73D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9" creationId="{B19FD7F6-F3B8-4B65-B46E-F6855B8E0F73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15" creationId="{FDF0B4DC-672E-415C-B36A-9700AC97E109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16" creationId="{FF652000-B34F-4F33-9DB8-1E445AD8AA8E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20" creationId="{CDC0DD6B-CB94-4317-AA4B-FF52DFF8E89F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25" creationId="{67BCD468-F62B-46E5-ADF3-5085C1D92A51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26" creationId="{8DBFD12D-F166-4219-BE36-952B60B89C41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27" creationId="{93028715-C6C8-48D9-9386-3ABEE80F30B6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28" creationId="{6C9F28B0-A7AB-46AA-BF30-B713CFE7CA56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30" creationId="{08CA66E5-3C86-4246-AC9A-83CEF23FF162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45" creationId="{E9375A92-EF7C-4122-B37A-06318D0D0820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47" creationId="{50B4A981-5BA8-4A30-ACD0-CE9E1203358D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51" creationId="{1A0B5C92-1899-4003-A12F-1B924029B78D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57" creationId="{74E08544-AB34-4D06-BAFE-16615252CEB3}"/>
          </ac:spMkLst>
        </pc:spChg>
        <pc:spChg chg="del">
          <ac:chgData name="Dissanayake D.M.I.M it19069432" userId="e5e4e950-1014-4016-ae68-e931db1efc7b" providerId="ADAL" clId="{F8E0024A-79D7-4214-9EE9-F26C02B400BD}" dt="2022-05-22T07:57:38.931" v="1862" actId="21"/>
          <ac:spMkLst>
            <pc:docMk/>
            <pc:sldMk cId="1968010081" sldId="504"/>
            <ac:spMk id="58" creationId="{9F1CD734-91ED-4211-AE09-DB577DA4B41E}"/>
          </ac:spMkLst>
        </pc:sp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3" creationId="{0AC8CAFE-3281-4646-8106-86326A1D5146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8" creationId="{FEDD3B81-C218-475C-B7F3-C61C71A75A2D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11" creationId="{0CFD9767-8882-43F7-80D4-DFB4920CA9E1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34" creationId="{85690D25-D76A-4D1E-8A8F-59AE4A27F648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40" creationId="{4D29D3E2-5F84-447C-83F6-7709BDADC66F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44" creationId="{E8FC520F-610A-4F33-9306-93E45142A777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48" creationId="{F3D2AE9C-D966-4AA4-AACB-3168750EE494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49" creationId="{D1BA9E11-C36A-4445-AA04-CC0C44407A06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50" creationId="{C880857D-7EF7-40DA-AA84-2EDAC233944B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53" creationId="{A8F5F188-8393-4D5D-B501-2109FB74AD5C}"/>
          </ac:picMkLst>
        </pc:picChg>
        <pc:picChg chg="del">
          <ac:chgData name="Dissanayake D.M.I.M it19069432" userId="e5e4e950-1014-4016-ae68-e931db1efc7b" providerId="ADAL" clId="{F8E0024A-79D7-4214-9EE9-F26C02B400BD}" dt="2022-05-22T07:57:38.931" v="1862" actId="21"/>
          <ac:picMkLst>
            <pc:docMk/>
            <pc:sldMk cId="1968010081" sldId="504"/>
            <ac:picMk id="56" creationId="{FB0EBD62-8239-4B65-ABC1-0EEE14D0A666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07:59:52.356" v="1882" actId="47"/>
        <pc:sldMkLst>
          <pc:docMk/>
          <pc:sldMk cId="274940543" sldId="505"/>
        </pc:sldMkLst>
      </pc:sldChg>
      <pc:sldChg chg="modSp add del mod">
        <pc:chgData name="Dissanayake D.M.I.M it19069432" userId="e5e4e950-1014-4016-ae68-e931db1efc7b" providerId="ADAL" clId="{F8E0024A-79D7-4214-9EE9-F26C02B400BD}" dt="2022-05-21T18:03:45.011" v="1299" actId="47"/>
        <pc:sldMkLst>
          <pc:docMk/>
          <pc:sldMk cId="3661813887" sldId="506"/>
        </pc:sldMkLst>
        <pc:spChg chg="mod">
          <ac:chgData name="Dissanayake D.M.I.M it19069432" userId="e5e4e950-1014-4016-ae68-e931db1efc7b" providerId="ADAL" clId="{F8E0024A-79D7-4214-9EE9-F26C02B400BD}" dt="2022-05-21T18:03:42.388" v="1298" actId="20577"/>
          <ac:spMkLst>
            <pc:docMk/>
            <pc:sldMk cId="3661813887" sldId="506"/>
            <ac:spMk id="4" creationId="{38556593-E896-4BA7-B201-13C7A664B73D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2T09:24:12.068" v="3135" actId="47"/>
        <pc:sldMkLst>
          <pc:docMk/>
          <pc:sldMk cId="4089647908" sldId="506"/>
        </pc:sldMkLst>
        <pc:spChg chg="mod">
          <ac:chgData name="Dissanayake D.M.I.M it19069432" userId="e5e4e950-1014-4016-ae68-e931db1efc7b" providerId="ADAL" clId="{F8E0024A-79D7-4214-9EE9-F26C02B400BD}" dt="2022-05-21T18:04:25.479" v="1313" actId="20577"/>
          <ac:spMkLst>
            <pc:docMk/>
            <pc:sldMk cId="4089647908" sldId="506"/>
            <ac:spMk id="4" creationId="{38556593-E896-4BA7-B201-13C7A664B73D}"/>
          </ac:spMkLst>
        </pc:spChg>
        <pc:spChg chg="del">
          <ac:chgData name="Dissanayake D.M.I.M it19069432" userId="e5e4e950-1014-4016-ae68-e931db1efc7b" providerId="ADAL" clId="{F8E0024A-79D7-4214-9EE9-F26C02B400BD}" dt="2022-05-21T18:05:00.664" v="1318" actId="478"/>
          <ac:spMkLst>
            <pc:docMk/>
            <pc:sldMk cId="4089647908" sldId="506"/>
            <ac:spMk id="9" creationId="{B19FD7F6-F3B8-4B65-B46E-F6855B8E0F73}"/>
          </ac:spMkLst>
        </pc:spChg>
        <pc:spChg chg="mod">
          <ac:chgData name="Dissanayake D.M.I.M it19069432" userId="e5e4e950-1014-4016-ae68-e931db1efc7b" providerId="ADAL" clId="{F8E0024A-79D7-4214-9EE9-F26C02B400BD}" dt="2022-05-21T18:05:14.071" v="1337" actId="20577"/>
          <ac:spMkLst>
            <pc:docMk/>
            <pc:sldMk cId="4089647908" sldId="506"/>
            <ac:spMk id="11" creationId="{5B1A9D25-D9FD-4FA4-AB65-D3DC9CE6A87D}"/>
          </ac:spMkLst>
        </pc:spChg>
        <pc:spChg chg="del">
          <ac:chgData name="Dissanayake D.M.I.M it19069432" userId="e5e4e950-1014-4016-ae68-e931db1efc7b" providerId="ADAL" clId="{F8E0024A-79D7-4214-9EE9-F26C02B400BD}" dt="2022-05-21T18:05:03.776" v="1319" actId="478"/>
          <ac:spMkLst>
            <pc:docMk/>
            <pc:sldMk cId="4089647908" sldId="506"/>
            <ac:spMk id="12" creationId="{7176BCA7-BE05-4016-A5DB-8FEA5ECA1B1E}"/>
          </ac:spMkLst>
        </pc:spChg>
        <pc:picChg chg="del">
          <ac:chgData name="Dissanayake D.M.I.M it19069432" userId="e5e4e950-1014-4016-ae68-e931db1efc7b" providerId="ADAL" clId="{F8E0024A-79D7-4214-9EE9-F26C02B400BD}" dt="2022-05-21T18:04:53.843" v="1317" actId="478"/>
          <ac:picMkLst>
            <pc:docMk/>
            <pc:sldMk cId="4089647908" sldId="506"/>
            <ac:picMk id="5" creationId="{AE999C52-77F2-420A-9484-EC7EA41F881D}"/>
          </ac:picMkLst>
        </pc:picChg>
        <pc:picChg chg="add mod ord">
          <ac:chgData name="Dissanayake D.M.I.M it19069432" userId="e5e4e950-1014-4016-ae68-e931db1efc7b" providerId="ADAL" clId="{F8E0024A-79D7-4214-9EE9-F26C02B400BD}" dt="2022-05-21T18:04:52.167" v="1316" actId="167"/>
          <ac:picMkLst>
            <pc:docMk/>
            <pc:sldMk cId="4089647908" sldId="506"/>
            <ac:picMk id="7" creationId="{E0706A99-4380-0FC8-B728-12F34B7204E2}"/>
          </ac:picMkLst>
        </pc:picChg>
      </pc:sldChg>
      <pc:sldChg chg="delSp modSp add del mod">
        <pc:chgData name="Dissanayake D.M.I.M it19069432" userId="e5e4e950-1014-4016-ae68-e931db1efc7b" providerId="ADAL" clId="{F8E0024A-79D7-4214-9EE9-F26C02B400BD}" dt="2022-05-22T09:23:43.211" v="3134" actId="47"/>
        <pc:sldMkLst>
          <pc:docMk/>
          <pc:sldMk cId="105574068" sldId="507"/>
        </pc:sldMkLst>
        <pc:spChg chg="mod">
          <ac:chgData name="Dissanayake D.M.I.M it19069432" userId="e5e4e950-1014-4016-ae68-e931db1efc7b" providerId="ADAL" clId="{F8E0024A-79D7-4214-9EE9-F26C02B400BD}" dt="2022-05-22T03:28:38.949" v="1394" actId="20577"/>
          <ac:spMkLst>
            <pc:docMk/>
            <pc:sldMk cId="105574068" sldId="507"/>
            <ac:spMk id="4" creationId="{38556593-E896-4BA7-B201-13C7A664B73D}"/>
          </ac:spMkLst>
        </pc:spChg>
        <pc:spChg chg="del">
          <ac:chgData name="Dissanayake D.M.I.M it19069432" userId="e5e4e950-1014-4016-ae68-e931db1efc7b" providerId="ADAL" clId="{F8E0024A-79D7-4214-9EE9-F26C02B400BD}" dt="2022-05-22T03:28:54.621" v="1395" actId="478"/>
          <ac:spMkLst>
            <pc:docMk/>
            <pc:sldMk cId="105574068" sldId="507"/>
            <ac:spMk id="9" creationId="{B19FD7F6-F3B8-4B65-B46E-F6855B8E0F73}"/>
          </ac:spMkLst>
        </pc:spChg>
        <pc:spChg chg="del">
          <ac:chgData name="Dissanayake D.M.I.M it19069432" userId="e5e4e950-1014-4016-ae68-e931db1efc7b" providerId="ADAL" clId="{F8E0024A-79D7-4214-9EE9-F26C02B400BD}" dt="2022-05-22T03:28:54.621" v="1395" actId="478"/>
          <ac:spMkLst>
            <pc:docMk/>
            <pc:sldMk cId="105574068" sldId="507"/>
            <ac:spMk id="11" creationId="{5B1A9D25-D9FD-4FA4-AB65-D3DC9CE6A87D}"/>
          </ac:spMkLst>
        </pc:spChg>
        <pc:spChg chg="del">
          <ac:chgData name="Dissanayake D.M.I.M it19069432" userId="e5e4e950-1014-4016-ae68-e931db1efc7b" providerId="ADAL" clId="{F8E0024A-79D7-4214-9EE9-F26C02B400BD}" dt="2022-05-22T03:28:54.621" v="1395" actId="478"/>
          <ac:spMkLst>
            <pc:docMk/>
            <pc:sldMk cId="105574068" sldId="507"/>
            <ac:spMk id="12" creationId="{7176BCA7-BE05-4016-A5DB-8FEA5ECA1B1E}"/>
          </ac:spMkLst>
        </pc:spChg>
      </pc:sldChg>
      <pc:sldChg chg="modSp add del mod">
        <pc:chgData name="Dissanayake D.M.I.M it19069432" userId="e5e4e950-1014-4016-ae68-e931db1efc7b" providerId="ADAL" clId="{F8E0024A-79D7-4214-9EE9-F26C02B400BD}" dt="2022-05-22T09:23:43.211" v="3134" actId="47"/>
        <pc:sldMkLst>
          <pc:docMk/>
          <pc:sldMk cId="3886273882" sldId="508"/>
        </pc:sldMkLst>
        <pc:spChg chg="mod">
          <ac:chgData name="Dissanayake D.M.I.M it19069432" userId="e5e4e950-1014-4016-ae68-e931db1efc7b" providerId="ADAL" clId="{F8E0024A-79D7-4214-9EE9-F26C02B400BD}" dt="2022-05-22T03:29:27.055" v="1412" actId="20577"/>
          <ac:spMkLst>
            <pc:docMk/>
            <pc:sldMk cId="3886273882" sldId="508"/>
            <ac:spMk id="4" creationId="{38556593-E896-4BA7-B201-13C7A664B73D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9:23:43.211" v="3134" actId="47"/>
        <pc:sldMkLst>
          <pc:docMk/>
          <pc:sldMk cId="4201398052" sldId="509"/>
        </pc:sldMkLst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3421833331" sldId="510"/>
        </pc:sldMkLst>
      </pc:sldChg>
      <pc:sldChg chg="add del ord">
        <pc:chgData name="Dissanayake D.M.I.M it19069432" userId="e5e4e950-1014-4016-ae68-e931db1efc7b" providerId="ADAL" clId="{F8E0024A-79D7-4214-9EE9-F26C02B400BD}" dt="2022-05-22T12:13:13.456" v="4606" actId="47"/>
        <pc:sldMkLst>
          <pc:docMk/>
          <pc:sldMk cId="3329361471" sldId="511"/>
        </pc:sldMkLst>
      </pc:sldChg>
      <pc:sldChg chg="addSp delSp modSp add del mod ord">
        <pc:chgData name="Dissanayake D.M.I.M it19069432" userId="e5e4e950-1014-4016-ae68-e931db1efc7b" providerId="ADAL" clId="{F8E0024A-79D7-4214-9EE9-F26C02B400BD}" dt="2022-05-23T15:56:50.748" v="10618"/>
        <pc:sldMkLst>
          <pc:docMk/>
          <pc:sldMk cId="2926379464" sldId="512"/>
        </pc:sldMkLst>
        <pc:spChg chg="mod">
          <ac:chgData name="Dissanayake D.M.I.M it19069432" userId="e5e4e950-1014-4016-ae68-e931db1efc7b" providerId="ADAL" clId="{F8E0024A-79D7-4214-9EE9-F26C02B400BD}" dt="2022-05-22T11:08:02.508" v="4300" actId="20577"/>
          <ac:spMkLst>
            <pc:docMk/>
            <pc:sldMk cId="2926379464" sldId="512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7" creationId="{EF9C3F7D-804F-4E3C-877E-EFBCA7032B5D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8" creationId="{D792B3E0-2AFB-47EB-A3AA-536817874DBA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2" creationId="{E6EACE47-73A7-4393-9027-DC4EEA4878DB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3" creationId="{A6BD96BC-DB7E-4FC5-BFE7-A009E1BDA034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4" creationId="{181D2D88-E1DB-4B38-AFF3-3F572652442C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5" creationId="{0F806253-6D34-491B-989F-02577797E353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6" creationId="{2024FB76-7B8D-4649-85FD-4F7F9263F363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8" creationId="{01BEB88B-B4D0-4039-B198-FBAEED9D7CE8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19" creationId="{D2C9C8D9-9333-467F-8F58-7677CAB51D85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0" creationId="{ADB84730-BEE0-4D2D-A1F5-7234194D340A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1" creationId="{A1AD7C5E-2909-4F53-92C6-9AD5D7C23D21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2" creationId="{9CF9AD45-962C-48FE-A148-51EE0AA33083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3" creationId="{1F850C1F-0F95-4F01-A912-4D5F44A92DF7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4" creationId="{D298667D-B9E2-46A6-807A-65BE870160B7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5" creationId="{1CEF366D-2A95-4172-8E90-8F712181C1DB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6" creationId="{192CB9DD-510D-488E-A609-4F197A3B68AB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7" creationId="{39B4DB4B-0529-4A34-97DE-9F85DD332019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8" creationId="{C93B6695-A5C1-48ED-B672-00DBB644476C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29" creationId="{156BDCDC-081D-46BD-938F-20DB3FEC8EAA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0" creationId="{7C5862F4-CB2A-419C-A5F0-A4C7EFB7617E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1" creationId="{3DC27F11-409C-42DB-A8FC-D1E5139987D7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2" creationId="{28C5B0C5-6BCA-414E-9497-793984169412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3" creationId="{DE9507FF-61D0-400B-84A5-CAC366F6F89B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4" creationId="{7FBB7D21-8275-09FE-0909-299868128D72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5" creationId="{955E4D99-25A9-B9B8-306A-90E66BE9FA6D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6" creationId="{861A7E67-FC6F-7F90-AAA8-7D035D1F619D}"/>
          </ac:spMkLst>
        </pc:spChg>
        <pc:spChg chg="del">
          <ac:chgData name="Dissanayake D.M.I.M it19069432" userId="e5e4e950-1014-4016-ae68-e931db1efc7b" providerId="ADAL" clId="{F8E0024A-79D7-4214-9EE9-F26C02B400BD}" dt="2022-05-22T07:46:22.194" v="1773" actId="478"/>
          <ac:spMkLst>
            <pc:docMk/>
            <pc:sldMk cId="2926379464" sldId="512"/>
            <ac:spMk id="37" creationId="{3EF69F7E-4E78-CA6F-D057-8590D005F3D0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38" creationId="{21076D49-AA52-29F5-688A-B69B60BA64FA}"/>
          </ac:spMkLst>
        </pc:spChg>
        <pc:spChg chg="add del mod">
          <ac:chgData name="Dissanayake D.M.I.M it19069432" userId="e5e4e950-1014-4016-ae68-e931db1efc7b" providerId="ADAL" clId="{F8E0024A-79D7-4214-9EE9-F26C02B400BD}" dt="2022-05-22T09:20:44.381" v="3132" actId="478"/>
          <ac:spMkLst>
            <pc:docMk/>
            <pc:sldMk cId="2926379464" sldId="512"/>
            <ac:spMk id="39" creationId="{6489A481-7056-A475-EA6C-D4290BC79916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52" creationId="{1F04CAA4-C467-EB64-3E68-BC6A56D05DFE}"/>
          </ac:spMkLst>
        </pc:spChg>
        <pc:spChg chg="add del mod">
          <ac:chgData name="Dissanayake D.M.I.M it19069432" userId="e5e4e950-1014-4016-ae68-e931db1efc7b" providerId="ADAL" clId="{F8E0024A-79D7-4214-9EE9-F26C02B400BD}" dt="2022-05-22T09:20:44.381" v="3132" actId="478"/>
          <ac:spMkLst>
            <pc:docMk/>
            <pc:sldMk cId="2926379464" sldId="512"/>
            <ac:spMk id="53" creationId="{29621771-2F46-6D21-0EB8-2871700ACFD7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54" creationId="{564CF5CF-39A4-1D7D-281E-04672FAEA158}"/>
          </ac:spMkLst>
        </pc:spChg>
        <pc:spChg chg="add del mod">
          <ac:chgData name="Dissanayake D.M.I.M it19069432" userId="e5e4e950-1014-4016-ae68-e931db1efc7b" providerId="ADAL" clId="{F8E0024A-79D7-4214-9EE9-F26C02B400BD}" dt="2022-05-22T09:20:44.381" v="3132" actId="478"/>
          <ac:spMkLst>
            <pc:docMk/>
            <pc:sldMk cId="2926379464" sldId="512"/>
            <ac:spMk id="55" creationId="{D98462D6-2D20-AC97-65D4-D3D8C1D61C69}"/>
          </ac:spMkLst>
        </pc:spChg>
        <pc:spChg chg="add del mod">
          <ac:chgData name="Dissanayake D.M.I.M it19069432" userId="e5e4e950-1014-4016-ae68-e931db1efc7b" providerId="ADAL" clId="{F8E0024A-79D7-4214-9EE9-F26C02B400BD}" dt="2022-05-22T09:46:15.137" v="3204" actId="478"/>
          <ac:spMkLst>
            <pc:docMk/>
            <pc:sldMk cId="2926379464" sldId="512"/>
            <ac:spMk id="60" creationId="{0772786A-1E4B-0F3E-890B-D1AD63A86FCD}"/>
          </ac:spMkLst>
        </pc:spChg>
        <pc:spChg chg="add del mod">
          <ac:chgData name="Dissanayake D.M.I.M it19069432" userId="e5e4e950-1014-4016-ae68-e931db1efc7b" providerId="ADAL" clId="{F8E0024A-79D7-4214-9EE9-F26C02B400BD}" dt="2022-05-22T09:46:15.137" v="3204" actId="478"/>
          <ac:spMkLst>
            <pc:docMk/>
            <pc:sldMk cId="2926379464" sldId="512"/>
            <ac:spMk id="62" creationId="{4862749B-4FB0-E9F8-AA99-C094EDE8F59F}"/>
          </ac:spMkLst>
        </pc:spChg>
        <pc:spChg chg="add del mod">
          <ac:chgData name="Dissanayake D.M.I.M it19069432" userId="e5e4e950-1014-4016-ae68-e931db1efc7b" providerId="ADAL" clId="{F8E0024A-79D7-4214-9EE9-F26C02B400BD}" dt="2022-05-22T09:20:44.381" v="3132" actId="478"/>
          <ac:spMkLst>
            <pc:docMk/>
            <pc:sldMk cId="2926379464" sldId="512"/>
            <ac:spMk id="63" creationId="{E6F186AA-E33D-641F-E352-0739B934B24C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65" creationId="{7F2F2A45-90A0-3A52-07D1-3BA1282D445E}"/>
          </ac:spMkLst>
        </pc:spChg>
        <pc:spChg chg="add del mod">
          <ac:chgData name="Dissanayake D.M.I.M it19069432" userId="e5e4e950-1014-4016-ae68-e931db1efc7b" providerId="ADAL" clId="{F8E0024A-79D7-4214-9EE9-F26C02B400BD}" dt="2022-05-22T09:46:18.229" v="3205" actId="478"/>
          <ac:spMkLst>
            <pc:docMk/>
            <pc:sldMk cId="2926379464" sldId="512"/>
            <ac:spMk id="67" creationId="{5341F978-7B16-7B8F-7DE5-28FAD37BF5EB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72" creationId="{F87B1599-6B5D-9FDA-C67D-A599DFC30436}"/>
          </ac:spMkLst>
        </pc:spChg>
        <pc:spChg chg="add del mod">
          <ac:chgData name="Dissanayake D.M.I.M it19069432" userId="e5e4e950-1014-4016-ae68-e931db1efc7b" providerId="ADAL" clId="{F8E0024A-79D7-4214-9EE9-F26C02B400BD}" dt="2022-05-22T09:20:44.381" v="3132" actId="478"/>
          <ac:spMkLst>
            <pc:docMk/>
            <pc:sldMk cId="2926379464" sldId="512"/>
            <ac:spMk id="79" creationId="{76BB39D8-D068-7A0E-CBB6-E1FD69BEF4AA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95" creationId="{83CBC2A8-C468-8035-510E-91CF87434E9B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96" creationId="{8E54881A-2AA5-0B90-F1CD-5B3BBB6FF65B}"/>
          </ac:spMkLst>
        </pc:spChg>
        <pc:spChg chg="add del mod">
          <ac:chgData name="Dissanayake D.M.I.M it19069432" userId="e5e4e950-1014-4016-ae68-e931db1efc7b" providerId="ADAL" clId="{F8E0024A-79D7-4214-9EE9-F26C02B400BD}" dt="2022-05-22T10:15:23.977" v="3463" actId="478"/>
          <ac:spMkLst>
            <pc:docMk/>
            <pc:sldMk cId="2926379464" sldId="512"/>
            <ac:spMk id="97" creationId="{75B3DC13-29D0-17A5-387C-B549DFF67F2C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98" creationId="{31E7C57E-CF7D-F519-2371-F285E237AD46}"/>
          </ac:spMkLst>
        </pc:spChg>
        <pc:spChg chg="add mod">
          <ac:chgData name="Dissanayake D.M.I.M it19069432" userId="e5e4e950-1014-4016-ae68-e931db1efc7b" providerId="ADAL" clId="{F8E0024A-79D7-4214-9EE9-F26C02B400BD}" dt="2022-05-22T10:15:48.177" v="3490" actId="571"/>
          <ac:spMkLst>
            <pc:docMk/>
            <pc:sldMk cId="2926379464" sldId="512"/>
            <ac:spMk id="99" creationId="{A17EEA80-73C8-EC8E-589A-93C951242AF1}"/>
          </ac:spMkLst>
        </pc:spChg>
        <pc:spChg chg="add del mod">
          <ac:chgData name="Dissanayake D.M.I.M it19069432" userId="e5e4e950-1014-4016-ae68-e931db1efc7b" providerId="ADAL" clId="{F8E0024A-79D7-4214-9EE9-F26C02B400BD}" dt="2022-05-22T10:18:00.093" v="3562" actId="478"/>
          <ac:spMkLst>
            <pc:docMk/>
            <pc:sldMk cId="2926379464" sldId="512"/>
            <ac:spMk id="100" creationId="{5A6AE21B-50D1-9E2B-CCF0-0933B5EEA4E1}"/>
          </ac:spMkLst>
        </pc:spChg>
        <pc:spChg chg="add mod">
          <ac:chgData name="Dissanayake D.M.I.M it19069432" userId="e5e4e950-1014-4016-ae68-e931db1efc7b" providerId="ADAL" clId="{F8E0024A-79D7-4214-9EE9-F26C02B400BD}" dt="2022-05-23T15:52:20.649" v="10561" actId="1038"/>
          <ac:spMkLst>
            <pc:docMk/>
            <pc:sldMk cId="2926379464" sldId="512"/>
            <ac:spMk id="101" creationId="{E6C19CFA-1833-5162-83FB-D4FCBE23A889}"/>
          </ac:spMkLst>
        </pc:spChg>
        <pc:spChg chg="add mod">
          <ac:chgData name="Dissanayake D.M.I.M it19069432" userId="e5e4e950-1014-4016-ae68-e931db1efc7b" providerId="ADAL" clId="{F8E0024A-79D7-4214-9EE9-F26C02B400BD}" dt="2022-05-23T15:52:20.649" v="10561" actId="1038"/>
          <ac:spMkLst>
            <pc:docMk/>
            <pc:sldMk cId="2926379464" sldId="512"/>
            <ac:spMk id="102" creationId="{F52A89DA-EF55-C848-E040-9628E777FD5B}"/>
          </ac:spMkLst>
        </pc:spChg>
        <pc:spChg chg="add mod">
          <ac:chgData name="Dissanayake D.M.I.M it19069432" userId="e5e4e950-1014-4016-ae68-e931db1efc7b" providerId="ADAL" clId="{F8E0024A-79D7-4214-9EE9-F26C02B400BD}" dt="2022-05-23T15:52:20.649" v="10561" actId="1038"/>
          <ac:spMkLst>
            <pc:docMk/>
            <pc:sldMk cId="2926379464" sldId="512"/>
            <ac:spMk id="103" creationId="{9FCF5ACF-1303-EE4B-B4C9-3ABCC84D8B13}"/>
          </ac:spMkLst>
        </pc:spChg>
        <pc:grpChg chg="add del mod">
          <ac:chgData name="Dissanayake D.M.I.M it19069432" userId="e5e4e950-1014-4016-ae68-e931db1efc7b" providerId="ADAL" clId="{F8E0024A-79D7-4214-9EE9-F26C02B400BD}" dt="2022-05-22T09:20:44.381" v="3132" actId="478"/>
          <ac:grpSpMkLst>
            <pc:docMk/>
            <pc:sldMk cId="2926379464" sldId="512"/>
            <ac:grpSpMk id="41" creationId="{4590FC8D-9ED2-F286-FF70-CE1ADB7D7719}"/>
          </ac:grpSpMkLst>
        </pc:grpChg>
        <pc:grpChg chg="add del mod">
          <ac:chgData name="Dissanayake D.M.I.M it19069432" userId="e5e4e950-1014-4016-ae68-e931db1efc7b" providerId="ADAL" clId="{F8E0024A-79D7-4214-9EE9-F26C02B400BD}" dt="2022-05-22T09:20:44.381" v="3132" actId="478"/>
          <ac:grpSpMkLst>
            <pc:docMk/>
            <pc:sldMk cId="2926379464" sldId="512"/>
            <ac:grpSpMk id="44" creationId="{103C4FB8-0F71-A534-4437-4457F4C21E72}"/>
          </ac:grpSpMkLst>
        </pc:grpChg>
        <pc:picChg chg="add mod ord">
          <ac:chgData name="Dissanayake D.M.I.M it19069432" userId="e5e4e950-1014-4016-ae68-e931db1efc7b" providerId="ADAL" clId="{F8E0024A-79D7-4214-9EE9-F26C02B400BD}" dt="2022-05-22T08:03:10.551" v="1885" actId="167"/>
          <ac:picMkLst>
            <pc:docMk/>
            <pc:sldMk cId="2926379464" sldId="512"/>
            <ac:picMk id="3" creationId="{769C1DBB-56EC-3805-230D-56A7D04413A0}"/>
          </ac:picMkLst>
        </pc:picChg>
        <pc:picChg chg="add mod modCrop">
          <ac:chgData name="Dissanayake D.M.I.M it19069432" userId="e5e4e950-1014-4016-ae68-e931db1efc7b" providerId="ADAL" clId="{F8E0024A-79D7-4214-9EE9-F26C02B400BD}" dt="2022-05-23T15:51:10.209" v="10539" actId="732"/>
          <ac:picMkLst>
            <pc:docMk/>
            <pc:sldMk cId="2926379464" sldId="512"/>
            <ac:picMk id="10" creationId="{EA2A34E0-4561-739B-6337-3101F9827AB6}"/>
          </ac:picMkLst>
        </pc:picChg>
        <pc:picChg chg="add mod modCrop">
          <ac:chgData name="Dissanayake D.M.I.M it19069432" userId="e5e4e950-1014-4016-ae68-e931db1efc7b" providerId="ADAL" clId="{F8E0024A-79D7-4214-9EE9-F26C02B400BD}" dt="2022-05-23T15:50:44.083" v="10464" actId="732"/>
          <ac:picMkLst>
            <pc:docMk/>
            <pc:sldMk cId="2926379464" sldId="512"/>
            <ac:picMk id="11" creationId="{DB87A1D3-BEA4-EF96-CA94-63C01187262B}"/>
          </ac:picMkLst>
        </pc:picChg>
        <pc:picChg chg="add mod">
          <ac:chgData name="Dissanayake D.M.I.M it19069432" userId="e5e4e950-1014-4016-ae68-e931db1efc7b" providerId="ADAL" clId="{F8E0024A-79D7-4214-9EE9-F26C02B400BD}" dt="2022-05-23T15:52:04.738" v="10547" actId="1076"/>
          <ac:picMkLst>
            <pc:docMk/>
            <pc:sldMk cId="2926379464" sldId="512"/>
            <ac:picMk id="12" creationId="{91887CB8-3B22-06B0-1B22-656FB6FF6511}"/>
          </ac:picMkLst>
        </pc:picChg>
        <pc:picChg chg="add mod">
          <ac:chgData name="Dissanayake D.M.I.M it19069432" userId="e5e4e950-1014-4016-ae68-e931db1efc7b" providerId="ADAL" clId="{F8E0024A-79D7-4214-9EE9-F26C02B400BD}" dt="2022-05-23T15:52:00.418" v="10546" actId="1076"/>
          <ac:picMkLst>
            <pc:docMk/>
            <pc:sldMk cId="2926379464" sldId="512"/>
            <ac:picMk id="13" creationId="{9C3AEB44-38C6-A1BB-98B3-9BA84F9A79E3}"/>
          </ac:picMkLst>
        </pc:picChg>
        <pc:picChg chg="del">
          <ac:chgData name="Dissanayake D.M.I.M it19069432" userId="e5e4e950-1014-4016-ae68-e931db1efc7b" providerId="ADAL" clId="{F8E0024A-79D7-4214-9EE9-F26C02B400BD}" dt="2022-05-22T08:03:12.627" v="1886" actId="478"/>
          <ac:picMkLst>
            <pc:docMk/>
            <pc:sldMk cId="2926379464" sldId="512"/>
            <ac:picMk id="17" creationId="{AF678796-6DF6-4973-8F3E-CDC2B35C2C7E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40" creationId="{5CF20F82-5F60-3C70-112E-8913CE454D94}"/>
          </ac:picMkLst>
        </pc:picChg>
        <pc:picChg chg="mod">
          <ac:chgData name="Dissanayake D.M.I.M it19069432" userId="e5e4e950-1014-4016-ae68-e931db1efc7b" providerId="ADAL" clId="{F8E0024A-79D7-4214-9EE9-F26C02B400BD}" dt="2022-05-22T09:20:15.119" v="3131"/>
          <ac:picMkLst>
            <pc:docMk/>
            <pc:sldMk cId="2926379464" sldId="512"/>
            <ac:picMk id="42" creationId="{8D5A7D7A-AEC2-5A6E-3B1F-E883E6E972C8}"/>
          </ac:picMkLst>
        </pc:picChg>
        <pc:picChg chg="mod">
          <ac:chgData name="Dissanayake D.M.I.M it19069432" userId="e5e4e950-1014-4016-ae68-e931db1efc7b" providerId="ADAL" clId="{F8E0024A-79D7-4214-9EE9-F26C02B400BD}" dt="2022-05-22T09:20:15.119" v="3131"/>
          <ac:picMkLst>
            <pc:docMk/>
            <pc:sldMk cId="2926379464" sldId="512"/>
            <ac:picMk id="43" creationId="{7354930B-EDED-E7EA-E91E-404416DD5DE1}"/>
          </ac:picMkLst>
        </pc:picChg>
        <pc:picChg chg="mod">
          <ac:chgData name="Dissanayake D.M.I.M it19069432" userId="e5e4e950-1014-4016-ae68-e931db1efc7b" providerId="ADAL" clId="{F8E0024A-79D7-4214-9EE9-F26C02B400BD}" dt="2022-05-22T09:20:15.119" v="3131"/>
          <ac:picMkLst>
            <pc:docMk/>
            <pc:sldMk cId="2926379464" sldId="512"/>
            <ac:picMk id="45" creationId="{C898B49D-89DA-308E-268E-B2E0565A91D6}"/>
          </ac:picMkLst>
        </pc:picChg>
        <pc:picChg chg="mod">
          <ac:chgData name="Dissanayake D.M.I.M it19069432" userId="e5e4e950-1014-4016-ae68-e931db1efc7b" providerId="ADAL" clId="{F8E0024A-79D7-4214-9EE9-F26C02B400BD}" dt="2022-05-22T09:20:15.119" v="3131"/>
          <ac:picMkLst>
            <pc:docMk/>
            <pc:sldMk cId="2926379464" sldId="512"/>
            <ac:picMk id="46" creationId="{43891DE4-E2F1-65E8-9B9C-0A6F780ED772}"/>
          </ac:picMkLst>
        </pc:picChg>
        <pc:picChg chg="add del mod">
          <ac:chgData name="Dissanayake D.M.I.M it19069432" userId="e5e4e950-1014-4016-ae68-e931db1efc7b" providerId="ADAL" clId="{F8E0024A-79D7-4214-9EE9-F26C02B400BD}" dt="2022-05-22T09:20:44.381" v="3132" actId="478"/>
          <ac:picMkLst>
            <pc:docMk/>
            <pc:sldMk cId="2926379464" sldId="512"/>
            <ac:picMk id="47" creationId="{37851483-072B-5006-F54E-C602B577C49C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48" creationId="{992D5F13-66E9-5F0C-D20E-AF805FD44972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49" creationId="{C38AC5FA-06D2-9C83-6E54-18632BBE9A43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50" creationId="{79CDDB81-1209-280C-5ECE-6DC806AA0438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51" creationId="{493F8A3A-7740-0136-FE85-2D5B390EA72F}"/>
          </ac:picMkLst>
        </pc:picChg>
        <pc:picChg chg="add del mod">
          <ac:chgData name="Dissanayake D.M.I.M it19069432" userId="e5e4e950-1014-4016-ae68-e931db1efc7b" providerId="ADAL" clId="{F8E0024A-79D7-4214-9EE9-F26C02B400BD}" dt="2022-05-22T09:20:44.381" v="3132" actId="478"/>
          <ac:picMkLst>
            <pc:docMk/>
            <pc:sldMk cId="2926379464" sldId="512"/>
            <ac:picMk id="56" creationId="{0458F05A-45C2-371D-37A7-65E68513B2A9}"/>
          </ac:picMkLst>
        </pc:picChg>
        <pc:picChg chg="add del mod">
          <ac:chgData name="Dissanayake D.M.I.M it19069432" userId="e5e4e950-1014-4016-ae68-e931db1efc7b" providerId="ADAL" clId="{F8E0024A-79D7-4214-9EE9-F26C02B400BD}" dt="2022-05-22T09:20:44.381" v="3132" actId="478"/>
          <ac:picMkLst>
            <pc:docMk/>
            <pc:sldMk cId="2926379464" sldId="512"/>
            <ac:picMk id="57" creationId="{49EAA607-FC09-EA8F-80EA-88F3E4DA25E2}"/>
          </ac:picMkLst>
        </pc:picChg>
        <pc:picChg chg="add del mod">
          <ac:chgData name="Dissanayake D.M.I.M it19069432" userId="e5e4e950-1014-4016-ae68-e931db1efc7b" providerId="ADAL" clId="{F8E0024A-79D7-4214-9EE9-F26C02B400BD}" dt="2022-05-22T09:46:30.588" v="3208" actId="478"/>
          <ac:picMkLst>
            <pc:docMk/>
            <pc:sldMk cId="2926379464" sldId="512"/>
            <ac:picMk id="58" creationId="{6ED0482D-0DCC-388B-988B-B6571332D9E6}"/>
          </ac:picMkLst>
        </pc:picChg>
        <pc:picChg chg="add del mod">
          <ac:chgData name="Dissanayake D.M.I.M it19069432" userId="e5e4e950-1014-4016-ae68-e931db1efc7b" providerId="ADAL" clId="{F8E0024A-79D7-4214-9EE9-F26C02B400BD}" dt="2022-05-22T09:46:15.137" v="3204" actId="478"/>
          <ac:picMkLst>
            <pc:docMk/>
            <pc:sldMk cId="2926379464" sldId="512"/>
            <ac:picMk id="59" creationId="{1B6D6B42-97FC-CE42-A6B9-BE7D935B1610}"/>
          </ac:picMkLst>
        </pc:picChg>
        <pc:picChg chg="add del mod">
          <ac:chgData name="Dissanayake D.M.I.M it19069432" userId="e5e4e950-1014-4016-ae68-e931db1efc7b" providerId="ADAL" clId="{F8E0024A-79D7-4214-9EE9-F26C02B400BD}" dt="2022-05-22T09:46:20.040" v="3206" actId="478"/>
          <ac:picMkLst>
            <pc:docMk/>
            <pc:sldMk cId="2926379464" sldId="512"/>
            <ac:picMk id="61" creationId="{3E47BFFE-FDD8-7044-60AE-4CB369048B0B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64" creationId="{525CBD06-BF05-9A7B-5AFC-1CF4152B179B}"/>
          </ac:picMkLst>
        </pc:picChg>
        <pc:picChg chg="add del mod">
          <ac:chgData name="Dissanayake D.M.I.M it19069432" userId="e5e4e950-1014-4016-ae68-e931db1efc7b" providerId="ADAL" clId="{F8E0024A-79D7-4214-9EE9-F26C02B400BD}" dt="2022-05-22T09:46:18.229" v="3205" actId="478"/>
          <ac:picMkLst>
            <pc:docMk/>
            <pc:sldMk cId="2926379464" sldId="512"/>
            <ac:picMk id="66" creationId="{54D1D199-84FC-C23B-9C35-5A11F2D736E7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68" creationId="{95220E7B-E0CD-3CC3-2670-4B0D05ECDF2D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69" creationId="{D37BC12B-92C2-CC7A-B591-58C45A7E9D8C}"/>
          </ac:picMkLst>
        </pc:picChg>
        <pc:picChg chg="add del mod">
          <ac:chgData name="Dissanayake D.M.I.M it19069432" userId="e5e4e950-1014-4016-ae68-e931db1efc7b" providerId="ADAL" clId="{F8E0024A-79D7-4214-9EE9-F26C02B400BD}" dt="2022-05-22T09:46:30.588" v="3208" actId="478"/>
          <ac:picMkLst>
            <pc:docMk/>
            <pc:sldMk cId="2926379464" sldId="512"/>
            <ac:picMk id="70" creationId="{70AEB096-C7A0-554D-D9D0-19C55770211C}"/>
          </ac:picMkLst>
        </pc:picChg>
        <pc:picChg chg="add del mod">
          <ac:chgData name="Dissanayake D.M.I.M it19069432" userId="e5e4e950-1014-4016-ae68-e931db1efc7b" providerId="ADAL" clId="{F8E0024A-79D7-4214-9EE9-F26C02B400BD}" dt="2022-05-22T10:18:00.093" v="3562" actId="478"/>
          <ac:picMkLst>
            <pc:docMk/>
            <pc:sldMk cId="2926379464" sldId="512"/>
            <ac:picMk id="71" creationId="{D37F81E1-A0CF-F0DD-C4CB-AC779DB8E6E2}"/>
          </ac:picMkLst>
        </pc:picChg>
        <pc:picChg chg="add del mod">
          <ac:chgData name="Dissanayake D.M.I.M it19069432" userId="e5e4e950-1014-4016-ae68-e931db1efc7b" providerId="ADAL" clId="{F8E0024A-79D7-4214-9EE9-F26C02B400BD}" dt="2022-05-22T09:20:44.381" v="3132" actId="478"/>
          <ac:picMkLst>
            <pc:docMk/>
            <pc:sldMk cId="2926379464" sldId="512"/>
            <ac:picMk id="78" creationId="{91632F50-5B19-AFFF-6B57-138D365B2E84}"/>
          </ac:picMkLst>
        </pc:picChg>
        <pc:picChg chg="add del mod">
          <ac:chgData name="Dissanayake D.M.I.M it19069432" userId="e5e4e950-1014-4016-ae68-e931db1efc7b" providerId="ADAL" clId="{F8E0024A-79D7-4214-9EE9-F26C02B400BD}" dt="2022-05-22T09:20:44.381" v="3132" actId="478"/>
          <ac:picMkLst>
            <pc:docMk/>
            <pc:sldMk cId="2926379464" sldId="512"/>
            <ac:picMk id="80" creationId="{1A7F1A59-4BBA-F175-6893-B3FD7E4E5481}"/>
          </ac:picMkLst>
        </pc:picChg>
        <pc:picChg chg="add del mod">
          <ac:chgData name="Dissanayake D.M.I.M it19069432" userId="e5e4e950-1014-4016-ae68-e931db1efc7b" providerId="ADAL" clId="{F8E0024A-79D7-4214-9EE9-F26C02B400BD}" dt="2022-05-22T16:46:38.155" v="5010" actId="478"/>
          <ac:picMkLst>
            <pc:docMk/>
            <pc:sldMk cId="2926379464" sldId="512"/>
            <ac:picMk id="105" creationId="{ACF183E2-0909-B2AC-6ECD-F7D6819DA5B3}"/>
          </ac:picMkLst>
        </pc:picChg>
        <pc:picChg chg="add mod">
          <ac:chgData name="Dissanayake D.M.I.M it19069432" userId="e5e4e950-1014-4016-ae68-e931db1efc7b" providerId="ADAL" clId="{F8E0024A-79D7-4214-9EE9-F26C02B400BD}" dt="2022-05-23T15:52:20.649" v="10561" actId="1038"/>
          <ac:picMkLst>
            <pc:docMk/>
            <pc:sldMk cId="2926379464" sldId="512"/>
            <ac:picMk id="106" creationId="{51C8D0BB-4800-F071-3AB9-E6B35035896F}"/>
          </ac:picMkLst>
        </pc:picChg>
        <pc:picChg chg="add mod">
          <ac:chgData name="Dissanayake D.M.I.M it19069432" userId="e5e4e950-1014-4016-ae68-e931db1efc7b" providerId="ADAL" clId="{F8E0024A-79D7-4214-9EE9-F26C02B400BD}" dt="2022-05-23T15:52:20.649" v="10561" actId="1038"/>
          <ac:picMkLst>
            <pc:docMk/>
            <pc:sldMk cId="2926379464" sldId="512"/>
            <ac:picMk id="107" creationId="{EEE2435C-511B-7164-F316-3BB26FEF1EBF}"/>
          </ac:picMkLst>
        </pc:picChg>
        <pc:picChg chg="add mod">
          <ac:chgData name="Dissanayake D.M.I.M it19069432" userId="e5e4e950-1014-4016-ae68-e931db1efc7b" providerId="ADAL" clId="{F8E0024A-79D7-4214-9EE9-F26C02B400BD}" dt="2022-05-23T15:52:20.649" v="10561" actId="1038"/>
          <ac:picMkLst>
            <pc:docMk/>
            <pc:sldMk cId="2926379464" sldId="512"/>
            <ac:picMk id="108" creationId="{8601E5C8-5A3B-9EB2-C6DE-459FAE24B498}"/>
          </ac:picMkLst>
        </pc:picChg>
        <pc:cxnChg chg="add del mod">
          <ac:chgData name="Dissanayake D.M.I.M it19069432" userId="e5e4e950-1014-4016-ae68-e931db1efc7b" providerId="ADAL" clId="{F8E0024A-79D7-4214-9EE9-F26C02B400BD}" dt="2022-05-22T09:46:25.258" v="3207" actId="478"/>
          <ac:cxnSpMkLst>
            <pc:docMk/>
            <pc:sldMk cId="2926379464" sldId="512"/>
            <ac:cxnSpMk id="73" creationId="{2A0A6CED-4A3B-6332-09F0-8A4541E9390E}"/>
          </ac:cxnSpMkLst>
        </pc:cxnChg>
        <pc:cxnChg chg="add del mod">
          <ac:chgData name="Dissanayake D.M.I.M it19069432" userId="e5e4e950-1014-4016-ae68-e931db1efc7b" providerId="ADAL" clId="{F8E0024A-79D7-4214-9EE9-F26C02B400BD}" dt="2022-05-22T09:46:25.258" v="3207" actId="478"/>
          <ac:cxnSpMkLst>
            <pc:docMk/>
            <pc:sldMk cId="2926379464" sldId="512"/>
            <ac:cxnSpMk id="74" creationId="{61D9E837-91A4-E86B-97F9-C0FF3C49CB4F}"/>
          </ac:cxnSpMkLst>
        </pc:cxnChg>
        <pc:cxnChg chg="add del mod">
          <ac:chgData name="Dissanayake D.M.I.M it19069432" userId="e5e4e950-1014-4016-ae68-e931db1efc7b" providerId="ADAL" clId="{F8E0024A-79D7-4214-9EE9-F26C02B400BD}" dt="2022-05-22T09:46:25.258" v="3207" actId="478"/>
          <ac:cxnSpMkLst>
            <pc:docMk/>
            <pc:sldMk cId="2926379464" sldId="512"/>
            <ac:cxnSpMk id="75" creationId="{0F8FF061-1F91-3AA7-FCE0-E651BC7E3FFB}"/>
          </ac:cxnSpMkLst>
        </pc:cxnChg>
        <pc:cxnChg chg="add del mod">
          <ac:chgData name="Dissanayake D.M.I.M it19069432" userId="e5e4e950-1014-4016-ae68-e931db1efc7b" providerId="ADAL" clId="{F8E0024A-79D7-4214-9EE9-F26C02B400BD}" dt="2022-05-22T10:18:00.093" v="3562" actId="478"/>
          <ac:cxnSpMkLst>
            <pc:docMk/>
            <pc:sldMk cId="2926379464" sldId="512"/>
            <ac:cxnSpMk id="76" creationId="{67F4FFEE-AC49-10B8-C225-C5FD70A4A282}"/>
          </ac:cxnSpMkLst>
        </pc:cxnChg>
        <pc:cxnChg chg="add del mod">
          <ac:chgData name="Dissanayake D.M.I.M it19069432" userId="e5e4e950-1014-4016-ae68-e931db1efc7b" providerId="ADAL" clId="{F8E0024A-79D7-4214-9EE9-F26C02B400BD}" dt="2022-05-22T09:20:47.619" v="3133" actId="478"/>
          <ac:cxnSpMkLst>
            <pc:docMk/>
            <pc:sldMk cId="2926379464" sldId="512"/>
            <ac:cxnSpMk id="77" creationId="{2E0A1651-37F4-FDF7-A89C-5D250C0C9189}"/>
          </ac:cxnSpMkLst>
        </pc:cxnChg>
        <pc:cxnChg chg="add del mod">
          <ac:chgData name="Dissanayake D.M.I.M it19069432" userId="e5e4e950-1014-4016-ae68-e931db1efc7b" providerId="ADAL" clId="{F8E0024A-79D7-4214-9EE9-F26C02B400BD}" dt="2022-05-22T09:20:44.381" v="3132" actId="478"/>
          <ac:cxnSpMkLst>
            <pc:docMk/>
            <pc:sldMk cId="2926379464" sldId="512"/>
            <ac:cxnSpMk id="81" creationId="{CF3C18FC-50DC-9885-AA1D-0DAA1E6B8B3F}"/>
          </ac:cxnSpMkLst>
        </pc:cxnChg>
        <pc:cxnChg chg="add del mod">
          <ac:chgData name="Dissanayake D.M.I.M it19069432" userId="e5e4e950-1014-4016-ae68-e931db1efc7b" providerId="ADAL" clId="{F8E0024A-79D7-4214-9EE9-F26C02B400BD}" dt="2022-05-22T09:59:35.454" v="3209" actId="478"/>
          <ac:cxnSpMkLst>
            <pc:docMk/>
            <pc:sldMk cId="2926379464" sldId="512"/>
            <ac:cxnSpMk id="82" creationId="{FED1FEE0-5C56-105A-EFEC-37B6A091B547}"/>
          </ac:cxnSpMkLst>
        </pc:cxnChg>
      </pc:sldChg>
      <pc:sldChg chg="addSp delSp modSp add del mod ord">
        <pc:chgData name="Dissanayake D.M.I.M it19069432" userId="e5e4e950-1014-4016-ae68-e931db1efc7b" providerId="ADAL" clId="{F8E0024A-79D7-4214-9EE9-F26C02B400BD}" dt="2022-05-24T10:40:16.795" v="12478" actId="1037"/>
        <pc:sldMkLst>
          <pc:docMk/>
          <pc:sldMk cId="549149508" sldId="513"/>
        </pc:sldMkLst>
        <pc:spChg chg="del mod">
          <ac:chgData name="Dissanayake D.M.I.M it19069432" userId="e5e4e950-1014-4016-ae68-e931db1efc7b" providerId="ADAL" clId="{F8E0024A-79D7-4214-9EE9-F26C02B400BD}" dt="2022-05-23T07:02:44.723" v="8788" actId="478"/>
          <ac:spMkLst>
            <pc:docMk/>
            <pc:sldMk cId="549149508" sldId="513"/>
            <ac:spMk id="2" creationId="{5E6C7685-A7F3-7075-81F9-FA9AD131779E}"/>
          </ac:spMkLst>
        </pc:spChg>
        <pc:spChg chg="del">
          <ac:chgData name="Dissanayake D.M.I.M it19069432" userId="e5e4e950-1014-4016-ae68-e931db1efc7b" providerId="ADAL" clId="{F8E0024A-79D7-4214-9EE9-F26C02B400BD}" dt="2022-05-22T07:57:11.841" v="1859" actId="478"/>
          <ac:spMkLst>
            <pc:docMk/>
            <pc:sldMk cId="549149508" sldId="513"/>
            <ac:spMk id="4" creationId="{8AB1D528-6299-0031-96DA-F0396C19994C}"/>
          </ac:spMkLst>
        </pc:spChg>
        <pc:spChg chg="del">
          <ac:chgData name="Dissanayake D.M.I.M it19069432" userId="e5e4e950-1014-4016-ae68-e931db1efc7b" providerId="ADAL" clId="{F8E0024A-79D7-4214-9EE9-F26C02B400BD}" dt="2022-05-22T07:57:14.196" v="1860" actId="478"/>
          <ac:spMkLst>
            <pc:docMk/>
            <pc:sldMk cId="549149508" sldId="513"/>
            <ac:spMk id="5" creationId="{6888CDE1-F593-B0EB-10B4-5FBAE90C1369}"/>
          </ac:spMkLst>
        </pc:spChg>
        <pc:spChg chg="mod">
          <ac:chgData name="Dissanayake D.M.I.M it19069432" userId="e5e4e950-1014-4016-ae68-e931db1efc7b" providerId="ADAL" clId="{F8E0024A-79D7-4214-9EE9-F26C02B400BD}" dt="2022-05-22T08:10:58.787" v="1938" actId="207"/>
          <ac:spMkLst>
            <pc:docMk/>
            <pc:sldMk cId="549149508" sldId="513"/>
            <ac:spMk id="7" creationId="{1519EDF4-550A-00E5-16CE-6664D0B4E026}"/>
          </ac:spMkLst>
        </pc:spChg>
        <pc:spChg chg="del">
          <ac:chgData name="Dissanayake D.M.I.M it19069432" userId="e5e4e950-1014-4016-ae68-e931db1efc7b" providerId="ADAL" clId="{F8E0024A-79D7-4214-9EE9-F26C02B400BD}" dt="2022-05-23T07:02:44.723" v="8788" actId="478"/>
          <ac:spMkLst>
            <pc:docMk/>
            <pc:sldMk cId="549149508" sldId="513"/>
            <ac:spMk id="17" creationId="{9E367771-060F-39F7-B8A9-DC5D14D42B30}"/>
          </ac:spMkLst>
        </pc:spChg>
        <pc:spChg chg="del">
          <ac:chgData name="Dissanayake D.M.I.M it19069432" userId="e5e4e950-1014-4016-ae68-e931db1efc7b" providerId="ADAL" clId="{F8E0024A-79D7-4214-9EE9-F26C02B400BD}" dt="2022-05-23T07:02:44.723" v="8788" actId="478"/>
          <ac:spMkLst>
            <pc:docMk/>
            <pc:sldMk cId="549149508" sldId="513"/>
            <ac:spMk id="19" creationId="{801F9ADB-923D-1112-84AC-F560EEDE4022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22" creationId="{EFEAE58D-4751-02F1-37CF-F6C85217D66A}"/>
          </ac:spMkLst>
        </pc:spChg>
        <pc:spChg chg="del">
          <ac:chgData name="Dissanayake D.M.I.M it19069432" userId="e5e4e950-1014-4016-ae68-e931db1efc7b" providerId="ADAL" clId="{F8E0024A-79D7-4214-9EE9-F26C02B400BD}" dt="2022-05-23T07:02:44.723" v="8788" actId="478"/>
          <ac:spMkLst>
            <pc:docMk/>
            <pc:sldMk cId="549149508" sldId="513"/>
            <ac:spMk id="25" creationId="{F62BBCD6-24EE-A0B6-C0F6-2BB1E883BE33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26" creationId="{C1E62935-9DC4-D24A-8CD9-3759F9DD17CB}"/>
          </ac:spMkLst>
        </pc:spChg>
        <pc:spChg chg="del">
          <ac:chgData name="Dissanayake D.M.I.M it19069432" userId="e5e4e950-1014-4016-ae68-e931db1efc7b" providerId="ADAL" clId="{F8E0024A-79D7-4214-9EE9-F26C02B400BD}" dt="2022-05-23T07:02:44.723" v="8788" actId="478"/>
          <ac:spMkLst>
            <pc:docMk/>
            <pc:sldMk cId="549149508" sldId="513"/>
            <ac:spMk id="29" creationId="{A86D1E0D-8982-12BE-7BEA-59B82B9E587E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38" creationId="{2508CA02-80C0-3E5E-6424-936DE60FDE6D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39" creationId="{2E7775C0-FB3A-AABF-1590-E8E100C44884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42" creationId="{619F6580-D7B0-F892-344E-018807D6F54C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45" creationId="{ACB5C2D4-D6F7-C19F-A3EC-5B95BF9BD55F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46" creationId="{5BAFAA9E-7F88-8FDA-CCCE-AD4990FC6CB8}"/>
          </ac:spMkLst>
        </pc:spChg>
        <pc:spChg chg="add mod">
          <ac:chgData name="Dissanayake D.M.I.M it19069432" userId="e5e4e950-1014-4016-ae68-e931db1efc7b" providerId="ADAL" clId="{F8E0024A-79D7-4214-9EE9-F26C02B400BD}" dt="2022-05-23T07:06:34.465" v="8964" actId="1036"/>
          <ac:spMkLst>
            <pc:docMk/>
            <pc:sldMk cId="549149508" sldId="513"/>
            <ac:spMk id="47" creationId="{578EE3CB-984E-67A5-F711-D76F7A459E25}"/>
          </ac:spMkLst>
        </pc:spChg>
        <pc:grpChg chg="del">
          <ac:chgData name="Dissanayake D.M.I.M it19069432" userId="e5e4e950-1014-4016-ae68-e931db1efc7b" providerId="ADAL" clId="{F8E0024A-79D7-4214-9EE9-F26C02B400BD}" dt="2022-05-23T07:02:44.723" v="8788" actId="478"/>
          <ac:grpSpMkLst>
            <pc:docMk/>
            <pc:sldMk cId="549149508" sldId="513"/>
            <ac:grpSpMk id="3" creationId="{02D97912-730C-B352-FE85-D1D269503FE4}"/>
          </ac:grpSpMkLst>
        </pc:grpChg>
        <pc:grpChg chg="del">
          <ac:chgData name="Dissanayake D.M.I.M it19069432" userId="e5e4e950-1014-4016-ae68-e931db1efc7b" providerId="ADAL" clId="{F8E0024A-79D7-4214-9EE9-F26C02B400BD}" dt="2022-05-23T07:02:44.723" v="8788" actId="478"/>
          <ac:grpSpMkLst>
            <pc:docMk/>
            <pc:sldMk cId="549149508" sldId="513"/>
            <ac:grpSpMk id="5" creationId="{68D95D32-D618-F06A-0682-1C75F58F6524}"/>
          </ac:grpSpMkLst>
        </pc:grpChg>
        <pc:grpChg chg="add mod">
          <ac:chgData name="Dissanayake D.M.I.M it19069432" userId="e5e4e950-1014-4016-ae68-e931db1efc7b" providerId="ADAL" clId="{F8E0024A-79D7-4214-9EE9-F26C02B400BD}" dt="2022-05-23T07:06:34.465" v="8964" actId="1036"/>
          <ac:grpSpMkLst>
            <pc:docMk/>
            <pc:sldMk cId="549149508" sldId="513"/>
            <ac:grpSpMk id="28" creationId="{63085E2C-FF20-58DD-BCFA-93E8049F415E}"/>
          </ac:grpSpMkLst>
        </pc:grpChg>
        <pc:grpChg chg="add mod">
          <ac:chgData name="Dissanayake D.M.I.M it19069432" userId="e5e4e950-1014-4016-ae68-e931db1efc7b" providerId="ADAL" clId="{F8E0024A-79D7-4214-9EE9-F26C02B400BD}" dt="2022-05-23T07:06:34.465" v="8964" actId="1036"/>
          <ac:grpSpMkLst>
            <pc:docMk/>
            <pc:sldMk cId="549149508" sldId="513"/>
            <ac:grpSpMk id="34" creationId="{C18E7107-E0C7-A923-2B74-84F57389F183}"/>
          </ac:grpSpMkLst>
        </pc:grpChg>
        <pc:picChg chg="add mod ord">
          <ac:chgData name="Dissanayake D.M.I.M it19069432" userId="e5e4e950-1014-4016-ae68-e931db1efc7b" providerId="ADAL" clId="{F8E0024A-79D7-4214-9EE9-F26C02B400BD}" dt="2022-05-22T08:10:36.467" v="1936" actId="167"/>
          <ac:picMkLst>
            <pc:docMk/>
            <pc:sldMk cId="549149508" sldId="513"/>
            <ac:picMk id="6" creationId="{E1341D12-A419-4F9A-BB43-FF1E961DEF5A}"/>
          </ac:picMkLst>
        </pc:picChg>
        <pc:picChg chg="del">
          <ac:chgData name="Dissanayake D.M.I.M it19069432" userId="e5e4e950-1014-4016-ae68-e931db1efc7b" providerId="ADAL" clId="{F8E0024A-79D7-4214-9EE9-F26C02B400BD}" dt="2022-05-22T08:10:38.121" v="1937" actId="478"/>
          <ac:picMkLst>
            <pc:docMk/>
            <pc:sldMk cId="549149508" sldId="513"/>
            <ac:picMk id="9" creationId="{E9ED116A-7C21-A8E0-1877-FCEF68F3E91A}"/>
          </ac:picMkLst>
        </pc:picChg>
        <pc:picChg chg="del">
          <ac:chgData name="Dissanayake D.M.I.M it19069432" userId="e5e4e950-1014-4016-ae68-e931db1efc7b" providerId="ADAL" clId="{F8E0024A-79D7-4214-9EE9-F26C02B400BD}" dt="2022-05-23T07:02:44.723" v="8788" actId="478"/>
          <ac:picMkLst>
            <pc:docMk/>
            <pc:sldMk cId="549149508" sldId="513"/>
            <ac:picMk id="15" creationId="{0E42F5E8-9438-7009-CEC0-5B18C93CF65F}"/>
          </ac:picMkLst>
        </pc:picChg>
        <pc:picChg chg="del">
          <ac:chgData name="Dissanayake D.M.I.M it19069432" userId="e5e4e950-1014-4016-ae68-e931db1efc7b" providerId="ADAL" clId="{F8E0024A-79D7-4214-9EE9-F26C02B400BD}" dt="2022-05-23T07:02:44.723" v="8788" actId="478"/>
          <ac:picMkLst>
            <pc:docMk/>
            <pc:sldMk cId="549149508" sldId="513"/>
            <ac:picMk id="21" creationId="{A58F5207-61A4-7410-30B0-8B7FB442C0E3}"/>
          </ac:picMkLst>
        </pc:picChg>
        <pc:picChg chg="del">
          <ac:chgData name="Dissanayake D.M.I.M it19069432" userId="e5e4e950-1014-4016-ae68-e931db1efc7b" providerId="ADAL" clId="{F8E0024A-79D7-4214-9EE9-F26C02B400BD}" dt="2022-05-23T07:02:44.723" v="8788" actId="478"/>
          <ac:picMkLst>
            <pc:docMk/>
            <pc:sldMk cId="549149508" sldId="513"/>
            <ac:picMk id="23" creationId="{BF7BFA54-495F-9C28-AC5D-A9F994B129D7}"/>
          </ac:picMkLst>
        </pc:picChg>
        <pc:picChg chg="add mod">
          <ac:chgData name="Dissanayake D.M.I.M it19069432" userId="e5e4e950-1014-4016-ae68-e931db1efc7b" providerId="ADAL" clId="{F8E0024A-79D7-4214-9EE9-F26C02B400BD}" dt="2022-05-23T07:06:34.465" v="8964" actId="1036"/>
          <ac:picMkLst>
            <pc:docMk/>
            <pc:sldMk cId="549149508" sldId="513"/>
            <ac:picMk id="24" creationId="{09B36777-B075-23D3-CF71-F4350683ECE4}"/>
          </ac:picMkLst>
        </pc:picChg>
        <pc:picChg chg="del">
          <ac:chgData name="Dissanayake D.M.I.M it19069432" userId="e5e4e950-1014-4016-ae68-e931db1efc7b" providerId="ADAL" clId="{F8E0024A-79D7-4214-9EE9-F26C02B400BD}" dt="2022-05-23T07:02:44.723" v="8788" actId="478"/>
          <ac:picMkLst>
            <pc:docMk/>
            <pc:sldMk cId="549149508" sldId="513"/>
            <ac:picMk id="27" creationId="{78956F9D-770E-7CBD-2920-0BDEF4DF7893}"/>
          </ac:picMkLst>
        </pc:picChg>
        <pc:picChg chg="add mod">
          <ac:chgData name="Dissanayake D.M.I.M it19069432" userId="e5e4e950-1014-4016-ae68-e931db1efc7b" providerId="ADAL" clId="{F8E0024A-79D7-4214-9EE9-F26C02B400BD}" dt="2022-05-23T20:09:02.566" v="11763" actId="1076"/>
          <ac:picMkLst>
            <pc:docMk/>
            <pc:sldMk cId="549149508" sldId="513"/>
            <ac:picMk id="27" creationId="{C1D4F2EB-627D-C7EF-C832-C419A55E0C39}"/>
          </ac:picMkLst>
        </pc:picChg>
        <pc:picChg chg="add mod">
          <ac:chgData name="Dissanayake D.M.I.M it19069432" userId="e5e4e950-1014-4016-ae68-e931db1efc7b" providerId="ADAL" clId="{F8E0024A-79D7-4214-9EE9-F26C02B400BD}" dt="2022-05-23T20:08:54.017" v="11760" actId="1076"/>
          <ac:picMkLst>
            <pc:docMk/>
            <pc:sldMk cId="549149508" sldId="513"/>
            <ac:picMk id="29" creationId="{5EA2DAC5-43CC-C178-B1F2-13B6ACF92978}"/>
          </ac:picMkLst>
        </pc:picChg>
        <pc:picChg chg="mod">
          <ac:chgData name="Dissanayake D.M.I.M it19069432" userId="e5e4e950-1014-4016-ae68-e931db1efc7b" providerId="ADAL" clId="{F8E0024A-79D7-4214-9EE9-F26C02B400BD}" dt="2022-05-23T07:02:45.327" v="8789"/>
          <ac:picMkLst>
            <pc:docMk/>
            <pc:sldMk cId="549149508" sldId="513"/>
            <ac:picMk id="30" creationId="{07BA7C94-A90C-0743-1FB3-1BCC873FBB6A}"/>
          </ac:picMkLst>
        </pc:picChg>
        <pc:picChg chg="del">
          <ac:chgData name="Dissanayake D.M.I.M it19069432" userId="e5e4e950-1014-4016-ae68-e931db1efc7b" providerId="ADAL" clId="{F8E0024A-79D7-4214-9EE9-F26C02B400BD}" dt="2022-05-23T07:02:44.723" v="8788" actId="478"/>
          <ac:picMkLst>
            <pc:docMk/>
            <pc:sldMk cId="549149508" sldId="513"/>
            <ac:picMk id="31" creationId="{0164251E-8FD2-D7B7-9C2B-A022B41B4A79}"/>
          </ac:picMkLst>
        </pc:picChg>
        <pc:picChg chg="mod">
          <ac:chgData name="Dissanayake D.M.I.M it19069432" userId="e5e4e950-1014-4016-ae68-e931db1efc7b" providerId="ADAL" clId="{F8E0024A-79D7-4214-9EE9-F26C02B400BD}" dt="2022-05-23T07:02:45.327" v="8789"/>
          <ac:picMkLst>
            <pc:docMk/>
            <pc:sldMk cId="549149508" sldId="513"/>
            <ac:picMk id="32" creationId="{D090485E-F2AC-98CE-82FC-CCD284B1F670}"/>
          </ac:picMkLst>
        </pc:picChg>
        <pc:picChg chg="mod">
          <ac:chgData name="Dissanayake D.M.I.M it19069432" userId="e5e4e950-1014-4016-ae68-e931db1efc7b" providerId="ADAL" clId="{F8E0024A-79D7-4214-9EE9-F26C02B400BD}" dt="2022-05-23T07:02:45.327" v="8789"/>
          <ac:picMkLst>
            <pc:docMk/>
            <pc:sldMk cId="549149508" sldId="513"/>
            <ac:picMk id="35" creationId="{4806CD47-78EF-6BF6-92A2-3B3FEBB5DC6C}"/>
          </ac:picMkLst>
        </pc:picChg>
        <pc:picChg chg="mod">
          <ac:chgData name="Dissanayake D.M.I.M it19069432" userId="e5e4e950-1014-4016-ae68-e931db1efc7b" providerId="ADAL" clId="{F8E0024A-79D7-4214-9EE9-F26C02B400BD}" dt="2022-05-23T07:02:45.327" v="8789"/>
          <ac:picMkLst>
            <pc:docMk/>
            <pc:sldMk cId="549149508" sldId="513"/>
            <ac:picMk id="36" creationId="{10C9703C-5CA4-5F0D-A4AE-CF97624BFD90}"/>
          </ac:picMkLst>
        </pc:picChg>
        <pc:picChg chg="add mod">
          <ac:chgData name="Dissanayake D.M.I.M it19069432" userId="e5e4e950-1014-4016-ae68-e931db1efc7b" providerId="ADAL" clId="{F8E0024A-79D7-4214-9EE9-F26C02B400BD}" dt="2022-05-23T07:06:34.465" v="8964" actId="1036"/>
          <ac:picMkLst>
            <pc:docMk/>
            <pc:sldMk cId="549149508" sldId="513"/>
            <ac:picMk id="37" creationId="{9B84F7E4-63D1-4B6F-0CD1-19AA40667EB7}"/>
          </ac:picMkLst>
        </pc:picChg>
        <pc:picChg chg="add mod">
          <ac:chgData name="Dissanayake D.M.I.M it19069432" userId="e5e4e950-1014-4016-ae68-e931db1efc7b" providerId="ADAL" clId="{F8E0024A-79D7-4214-9EE9-F26C02B400BD}" dt="2022-05-23T07:06:34.465" v="8964" actId="1036"/>
          <ac:picMkLst>
            <pc:docMk/>
            <pc:sldMk cId="549149508" sldId="513"/>
            <ac:picMk id="40" creationId="{BA7C79D7-6F67-B0E9-525A-EE47B0399A13}"/>
          </ac:picMkLst>
        </pc:picChg>
        <pc:picChg chg="add mod">
          <ac:chgData name="Dissanayake D.M.I.M it19069432" userId="e5e4e950-1014-4016-ae68-e931db1efc7b" providerId="ADAL" clId="{F8E0024A-79D7-4214-9EE9-F26C02B400BD}" dt="2022-05-23T07:06:34.465" v="8964" actId="1036"/>
          <ac:picMkLst>
            <pc:docMk/>
            <pc:sldMk cId="549149508" sldId="513"/>
            <ac:picMk id="41" creationId="{92A833A0-303B-E2FF-5E83-77025854B13D}"/>
          </ac:picMkLst>
        </pc:picChg>
        <pc:picChg chg="add mod">
          <ac:chgData name="Dissanayake D.M.I.M it19069432" userId="e5e4e950-1014-4016-ae68-e931db1efc7b" providerId="ADAL" clId="{F8E0024A-79D7-4214-9EE9-F26C02B400BD}" dt="2022-05-23T07:06:34.465" v="8964" actId="1036"/>
          <ac:picMkLst>
            <pc:docMk/>
            <pc:sldMk cId="549149508" sldId="513"/>
            <ac:picMk id="43" creationId="{9F291863-53E7-F66E-A0E9-CBF135E06887}"/>
          </ac:picMkLst>
        </pc:picChg>
        <pc:picChg chg="add mod">
          <ac:chgData name="Dissanayake D.M.I.M it19069432" userId="e5e4e950-1014-4016-ae68-e931db1efc7b" providerId="ADAL" clId="{F8E0024A-79D7-4214-9EE9-F26C02B400BD}" dt="2022-05-24T10:40:16.795" v="12478" actId="1037"/>
          <ac:picMkLst>
            <pc:docMk/>
            <pc:sldMk cId="549149508" sldId="513"/>
            <ac:picMk id="49" creationId="{480B2368-CB85-D3F9-C93F-A85448E3283A}"/>
          </ac:picMkLst>
        </pc:picChg>
        <pc:picChg chg="add del mod">
          <ac:chgData name="Dissanayake D.M.I.M it19069432" userId="e5e4e950-1014-4016-ae68-e931db1efc7b" providerId="ADAL" clId="{F8E0024A-79D7-4214-9EE9-F26C02B400BD}" dt="2022-05-24T10:40:09.747" v="12451" actId="478"/>
          <ac:picMkLst>
            <pc:docMk/>
            <pc:sldMk cId="549149508" sldId="513"/>
            <ac:picMk id="50" creationId="{173B1FB6-409C-2FEA-E553-8A86AEB1B8D1}"/>
          </ac:picMkLst>
        </pc:picChg>
        <pc:picChg chg="add mod">
          <ac:chgData name="Dissanayake D.M.I.M it19069432" userId="e5e4e950-1014-4016-ae68-e931db1efc7b" providerId="ADAL" clId="{F8E0024A-79D7-4214-9EE9-F26C02B400BD}" dt="2022-05-24T10:40:16.795" v="12478" actId="1037"/>
          <ac:picMkLst>
            <pc:docMk/>
            <pc:sldMk cId="549149508" sldId="513"/>
            <ac:picMk id="51" creationId="{7D097C71-A320-419B-8D23-CF2FDD7F36EF}"/>
          </ac:picMkLst>
        </pc:picChg>
        <pc:cxnChg chg="del mod">
          <ac:chgData name="Dissanayake D.M.I.M it19069432" userId="e5e4e950-1014-4016-ae68-e931db1efc7b" providerId="ADAL" clId="{F8E0024A-79D7-4214-9EE9-F26C02B400BD}" dt="2022-05-23T07:02:44.723" v="8788" actId="478"/>
          <ac:cxnSpMkLst>
            <pc:docMk/>
            <pc:sldMk cId="549149508" sldId="513"/>
            <ac:cxnSpMk id="33" creationId="{A8078197-2FBF-307A-9F4A-FB8BBBEDE9F5}"/>
          </ac:cxnSpMkLst>
        </pc:cxnChg>
        <pc:cxnChg chg="add mod">
          <ac:chgData name="Dissanayake D.M.I.M it19069432" userId="e5e4e950-1014-4016-ae68-e931db1efc7b" providerId="ADAL" clId="{F8E0024A-79D7-4214-9EE9-F26C02B400BD}" dt="2022-05-23T07:06:34.465" v="8964" actId="1036"/>
          <ac:cxnSpMkLst>
            <pc:docMk/>
            <pc:sldMk cId="549149508" sldId="513"/>
            <ac:cxnSpMk id="44" creationId="{8F7703FB-4A8D-3D78-CFE1-B7EFEDC335CB}"/>
          </ac:cxnSpMkLst>
        </pc:cxnChg>
        <pc:cxnChg chg="add mod">
          <ac:chgData name="Dissanayake D.M.I.M it19069432" userId="e5e4e950-1014-4016-ae68-e931db1efc7b" providerId="ADAL" clId="{F8E0024A-79D7-4214-9EE9-F26C02B400BD}" dt="2022-05-23T07:06:34.465" v="8964" actId="1036"/>
          <ac:cxnSpMkLst>
            <pc:docMk/>
            <pc:sldMk cId="549149508" sldId="513"/>
            <ac:cxnSpMk id="48" creationId="{231B67B2-E726-61B2-D7F2-10FE8F188E72}"/>
          </ac:cxnSpMkLst>
        </pc:cxnChg>
        <pc:cxnChg chg="add mod">
          <ac:chgData name="Dissanayake D.M.I.M it19069432" userId="e5e4e950-1014-4016-ae68-e931db1efc7b" providerId="ADAL" clId="{F8E0024A-79D7-4214-9EE9-F26C02B400BD}" dt="2022-05-23T07:06:34.465" v="8964" actId="1036"/>
          <ac:cxnSpMkLst>
            <pc:docMk/>
            <pc:sldMk cId="549149508" sldId="513"/>
            <ac:cxnSpMk id="49" creationId="{6707150D-3BCF-A71E-0F96-76289963E9BC}"/>
          </ac:cxnSpMkLst>
        </pc:cxnChg>
        <pc:cxnChg chg="add mod">
          <ac:chgData name="Dissanayake D.M.I.M it19069432" userId="e5e4e950-1014-4016-ae68-e931db1efc7b" providerId="ADAL" clId="{F8E0024A-79D7-4214-9EE9-F26C02B400BD}" dt="2022-05-23T07:06:34.465" v="8964" actId="1036"/>
          <ac:cxnSpMkLst>
            <pc:docMk/>
            <pc:sldMk cId="549149508" sldId="513"/>
            <ac:cxnSpMk id="50" creationId="{CF1AFA53-CF0B-3EFA-A155-AE0BBC1A81B7}"/>
          </ac:cxnSpMkLst>
        </pc:cxnChg>
      </pc:sldChg>
      <pc:sldChg chg="delSp modSp add del mod">
        <pc:chgData name="Dissanayake D.M.I.M it19069432" userId="e5e4e950-1014-4016-ae68-e931db1efc7b" providerId="ADAL" clId="{F8E0024A-79D7-4214-9EE9-F26C02B400BD}" dt="2022-05-23T06:56:45.589" v="8773" actId="47"/>
        <pc:sldMkLst>
          <pc:docMk/>
          <pc:sldMk cId="971435011" sldId="514"/>
        </pc:sldMkLst>
        <pc:spChg chg="del">
          <ac:chgData name="Dissanayake D.M.I.M it19069432" userId="e5e4e950-1014-4016-ae68-e931db1efc7b" providerId="ADAL" clId="{F8E0024A-79D7-4214-9EE9-F26C02B400BD}" dt="2022-05-22T07:56:45.252" v="1857" actId="478"/>
          <ac:spMkLst>
            <pc:docMk/>
            <pc:sldMk cId="971435011" sldId="514"/>
            <ac:spMk id="4" creationId="{8AB1D528-6299-0031-96DA-F0396C19994C}"/>
          </ac:spMkLst>
        </pc:spChg>
        <pc:spChg chg="del">
          <ac:chgData name="Dissanayake D.M.I.M it19069432" userId="e5e4e950-1014-4016-ae68-e931db1efc7b" providerId="ADAL" clId="{F8E0024A-79D7-4214-9EE9-F26C02B400BD}" dt="2022-05-22T07:56:45.252" v="1857" actId="478"/>
          <ac:spMkLst>
            <pc:docMk/>
            <pc:sldMk cId="971435011" sldId="514"/>
            <ac:spMk id="5" creationId="{6888CDE1-F593-B0EB-10B4-5FBAE90C1369}"/>
          </ac:spMkLst>
        </pc:spChg>
        <pc:spChg chg="mod">
          <ac:chgData name="Dissanayake D.M.I.M it19069432" userId="e5e4e950-1014-4016-ae68-e931db1efc7b" providerId="ADAL" clId="{F8E0024A-79D7-4214-9EE9-F26C02B400BD}" dt="2022-05-22T10:51:48.833" v="3874" actId="27636"/>
          <ac:spMkLst>
            <pc:docMk/>
            <pc:sldMk cId="971435011" sldId="514"/>
            <ac:spMk id="7" creationId="{1519EDF4-550A-00E5-16CE-6664D0B4E026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07:57:44.604" v="1865" actId="47"/>
        <pc:sldMkLst>
          <pc:docMk/>
          <pc:sldMk cId="1943492138" sldId="515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3T20:10:31.707" v="11774" actId="47"/>
        <pc:sldMkLst>
          <pc:docMk/>
          <pc:sldMk cId="1403447507" sldId="516"/>
        </pc:sldMkLst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2" creationId="{E48AF6F3-79DF-41A9-8A08-2DE71C0F5955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9" creationId="{DCAABA10-DBC7-42CB-BEF4-A69925B73CCA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0" creationId="{CB6FCC72-1372-49F3-A6D9-53C8550A689F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1" creationId="{3B433634-52A2-43A8-93B9-39A2E2DC8653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2" creationId="{C17BCE41-C0C1-435E-AAC0-B9750B5596E9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4" creationId="{56A97BD7-756D-4DCC-8FCB-25EBB3BDEA6A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5" creationId="{2E448E3B-A2FF-4441-93CF-342619977C6F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6" creationId="{7F175B0F-9B02-46AF-9200-B44B9987A59E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7" creationId="{BE709A8D-A954-435C-960D-9F0A398EE6B5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8" creationId="{FFC60C80-8F8B-40B8-9B77-31615A7B85CA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19" creationId="{C2BF3F19-D340-47FC-836C-8A58716B25CF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20" creationId="{15CCAB5F-AE27-4B0B-A755-6C33870CB18F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21" creationId="{F3A8395F-B0B3-4946-AB90-3BF0CEF4FF77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22" creationId="{DA0F17AC-1D79-4424-8734-887D7816724D}"/>
          </ac:spMkLst>
        </pc:spChg>
        <pc:spChg chg="add mod">
          <ac:chgData name="Dissanayake D.M.I.M it19069432" userId="e5e4e950-1014-4016-ae68-e931db1efc7b" providerId="ADAL" clId="{F8E0024A-79D7-4214-9EE9-F26C02B400BD}" dt="2022-05-22T07:58:39.142" v="1869"/>
          <ac:spMkLst>
            <pc:docMk/>
            <pc:sldMk cId="1403447507" sldId="516"/>
            <ac:spMk id="23" creationId="{5E11D0A7-42B7-7C54-CDE9-08B54E6F1B61}"/>
          </ac:spMkLst>
        </pc:spChg>
        <pc:spChg chg="add mod">
          <ac:chgData name="Dissanayake D.M.I.M it19069432" userId="e5e4e950-1014-4016-ae68-e931db1efc7b" providerId="ADAL" clId="{F8E0024A-79D7-4214-9EE9-F26C02B400BD}" dt="2022-05-23T08:05:16.791" v="9369" actId="20577"/>
          <ac:spMkLst>
            <pc:docMk/>
            <pc:sldMk cId="1403447507" sldId="516"/>
            <ac:spMk id="24" creationId="{B5C4A87F-78E7-E568-87D6-01A15846DE19}"/>
          </ac:spMkLst>
        </pc:spChg>
        <pc:spChg chg="add mod">
          <ac:chgData name="Dissanayake D.M.I.M it19069432" userId="e5e4e950-1014-4016-ae68-e931db1efc7b" providerId="ADAL" clId="{F8E0024A-79D7-4214-9EE9-F26C02B400BD}" dt="2022-05-23T08:04:22.801" v="9337" actId="20577"/>
          <ac:spMkLst>
            <pc:docMk/>
            <pc:sldMk cId="1403447507" sldId="516"/>
            <ac:spMk id="25" creationId="{CFFFA806-4EBC-25F1-F521-B3A6B4B309D3}"/>
          </ac:spMkLst>
        </pc:spChg>
        <pc:spChg chg="add del mod">
          <ac:chgData name="Dissanayake D.M.I.M it19069432" userId="e5e4e950-1014-4016-ae68-e931db1efc7b" providerId="ADAL" clId="{F8E0024A-79D7-4214-9EE9-F26C02B400BD}" dt="2022-05-23T08:05:33.829" v="9377" actId="478"/>
          <ac:spMkLst>
            <pc:docMk/>
            <pc:sldMk cId="1403447507" sldId="516"/>
            <ac:spMk id="27" creationId="{1839BD6D-78A0-3C96-056D-85174B3631F0}"/>
          </ac:spMkLst>
        </pc:spChg>
        <pc:spChg chg="add mod">
          <ac:chgData name="Dissanayake D.M.I.M it19069432" userId="e5e4e950-1014-4016-ae68-e931db1efc7b" providerId="ADAL" clId="{F8E0024A-79D7-4214-9EE9-F26C02B400BD}" dt="2022-05-23T08:04:26.582" v="9341" actId="20577"/>
          <ac:spMkLst>
            <pc:docMk/>
            <pc:sldMk cId="1403447507" sldId="516"/>
            <ac:spMk id="28" creationId="{6416D42A-07D5-8029-8905-BDB9F5A0B523}"/>
          </ac:spMkLst>
        </pc:spChg>
        <pc:spChg chg="add mod">
          <ac:chgData name="Dissanayake D.M.I.M it19069432" userId="e5e4e950-1014-4016-ae68-e931db1efc7b" providerId="ADAL" clId="{F8E0024A-79D7-4214-9EE9-F26C02B400BD}" dt="2022-05-23T08:05:26.339" v="9376" actId="20577"/>
          <ac:spMkLst>
            <pc:docMk/>
            <pc:sldMk cId="1403447507" sldId="516"/>
            <ac:spMk id="29" creationId="{28112AA6-69DA-842C-B859-43FA58E1BB94}"/>
          </ac:spMkLst>
        </pc:spChg>
        <pc:spChg chg="del">
          <ac:chgData name="Dissanayake D.M.I.M it19069432" userId="e5e4e950-1014-4016-ae68-e931db1efc7b" providerId="ADAL" clId="{F8E0024A-79D7-4214-9EE9-F26C02B400BD}" dt="2022-05-22T07:58:37.487" v="1868" actId="478"/>
          <ac:spMkLst>
            <pc:docMk/>
            <pc:sldMk cId="1403447507" sldId="516"/>
            <ac:spMk id="29" creationId="{8EF9B873-5F50-49A1-A20F-57D1EA38F503}"/>
          </ac:spMkLst>
        </pc:spChg>
        <pc:spChg chg="add del mod">
          <ac:chgData name="Dissanayake D.M.I.M it19069432" userId="e5e4e950-1014-4016-ae68-e931db1efc7b" providerId="ADAL" clId="{F8E0024A-79D7-4214-9EE9-F26C02B400BD}" dt="2022-05-23T08:04:50.745" v="9345" actId="478"/>
          <ac:spMkLst>
            <pc:docMk/>
            <pc:sldMk cId="1403447507" sldId="516"/>
            <ac:spMk id="30" creationId="{558DDBBE-760D-BD1E-D727-0E016CDE6814}"/>
          </ac:spMkLst>
        </pc:spChg>
        <pc:spChg chg="add del mod">
          <ac:chgData name="Dissanayake D.M.I.M it19069432" userId="e5e4e950-1014-4016-ae68-e931db1efc7b" providerId="ADAL" clId="{F8E0024A-79D7-4214-9EE9-F26C02B400BD}" dt="2022-05-23T08:04:50.745" v="9345" actId="478"/>
          <ac:spMkLst>
            <pc:docMk/>
            <pc:sldMk cId="1403447507" sldId="516"/>
            <ac:spMk id="32" creationId="{E5B4314C-921E-468A-6295-D3577DEEDA62}"/>
          </ac:spMkLst>
        </pc:spChg>
        <pc:spChg chg="add del mod">
          <ac:chgData name="Dissanayake D.M.I.M it19069432" userId="e5e4e950-1014-4016-ae68-e931db1efc7b" providerId="ADAL" clId="{F8E0024A-79D7-4214-9EE9-F26C02B400BD}" dt="2022-05-23T08:04:42.127" v="9343" actId="478"/>
          <ac:spMkLst>
            <pc:docMk/>
            <pc:sldMk cId="1403447507" sldId="516"/>
            <ac:spMk id="33" creationId="{0EF2A7D8-5896-B7D9-5F2E-B4CA89E9D5CC}"/>
          </ac:spMkLst>
        </pc:spChg>
        <pc:spChg chg="add mod">
          <ac:chgData name="Dissanayake D.M.I.M it19069432" userId="e5e4e950-1014-4016-ae68-e931db1efc7b" providerId="ADAL" clId="{F8E0024A-79D7-4214-9EE9-F26C02B400BD}" dt="2022-05-23T08:05:49.669" v="9379" actId="14100"/>
          <ac:spMkLst>
            <pc:docMk/>
            <pc:sldMk cId="1403447507" sldId="516"/>
            <ac:spMk id="34" creationId="{FCCF65E3-8583-D874-DBF5-1CDC62599F1F}"/>
          </ac:spMkLst>
        </pc:spChg>
        <pc:spChg chg="add mod">
          <ac:chgData name="Dissanayake D.M.I.M it19069432" userId="e5e4e950-1014-4016-ae68-e931db1efc7b" providerId="ADAL" clId="{F8E0024A-79D7-4214-9EE9-F26C02B400BD}" dt="2022-05-22T07:58:39.142" v="1869"/>
          <ac:spMkLst>
            <pc:docMk/>
            <pc:sldMk cId="1403447507" sldId="516"/>
            <ac:spMk id="35" creationId="{15D53CB8-EC12-0A9B-BFA6-F9C98AC3FF11}"/>
          </ac:spMkLst>
        </pc:spChg>
        <pc:spChg chg="add del mod">
          <ac:chgData name="Dissanayake D.M.I.M it19069432" userId="e5e4e950-1014-4016-ae68-e931db1efc7b" providerId="ADAL" clId="{F8E0024A-79D7-4214-9EE9-F26C02B400BD}" dt="2022-05-23T08:04:43.562" v="9344" actId="478"/>
          <ac:spMkLst>
            <pc:docMk/>
            <pc:sldMk cId="1403447507" sldId="516"/>
            <ac:spMk id="42" creationId="{BF10E56A-7ED9-B6AD-E684-85F9F11BA6DE}"/>
          </ac:spMkLst>
        </pc:spChg>
        <pc:spChg chg="add mod">
          <ac:chgData name="Dissanayake D.M.I.M it19069432" userId="e5e4e950-1014-4016-ae68-e931db1efc7b" providerId="ADAL" clId="{F8E0024A-79D7-4214-9EE9-F26C02B400BD}" dt="2022-05-22T07:58:39.142" v="1869"/>
          <ac:spMkLst>
            <pc:docMk/>
            <pc:sldMk cId="1403447507" sldId="516"/>
            <ac:spMk id="46" creationId="{A9CCA1D6-D951-02A0-FADE-E47E93171BE9}"/>
          </ac:spMkLst>
        </pc:spChg>
        <pc:spChg chg="add del mod">
          <ac:chgData name="Dissanayake D.M.I.M it19069432" userId="e5e4e950-1014-4016-ae68-e931db1efc7b" providerId="ADAL" clId="{F8E0024A-79D7-4214-9EE9-F26C02B400BD}" dt="2022-05-23T08:04:50.745" v="9345" actId="478"/>
          <ac:spMkLst>
            <pc:docMk/>
            <pc:sldMk cId="1403447507" sldId="516"/>
            <ac:spMk id="47" creationId="{B9A95F86-1EB1-8DD8-9684-13F5062CBADA}"/>
          </ac:spMkLst>
        </pc:spChg>
        <pc:spChg chg="add mod">
          <ac:chgData name="Dissanayake D.M.I.M it19069432" userId="e5e4e950-1014-4016-ae68-e931db1efc7b" providerId="ADAL" clId="{F8E0024A-79D7-4214-9EE9-F26C02B400BD}" dt="2022-05-22T07:58:39.142" v="1869"/>
          <ac:spMkLst>
            <pc:docMk/>
            <pc:sldMk cId="1403447507" sldId="516"/>
            <ac:spMk id="49" creationId="{DA3036D3-9C8C-4543-84E3-D2E22213A18A}"/>
          </ac:spMkLst>
        </pc:spChg>
        <pc:spChg chg="add mod">
          <ac:chgData name="Dissanayake D.M.I.M it19069432" userId="e5e4e950-1014-4016-ae68-e931db1efc7b" providerId="ADAL" clId="{F8E0024A-79D7-4214-9EE9-F26C02B400BD}" dt="2022-05-23T08:05:01.984" v="9363" actId="20577"/>
          <ac:spMkLst>
            <pc:docMk/>
            <pc:sldMk cId="1403447507" sldId="516"/>
            <ac:spMk id="50" creationId="{CB188940-62FC-3537-4E9E-79877AEDBBD7}"/>
          </ac:spMkLst>
        </pc:spChg>
        <pc:picChg chg="del">
          <ac:chgData name="Dissanayake D.M.I.M it19069432" userId="e5e4e950-1014-4016-ae68-e931db1efc7b" providerId="ADAL" clId="{F8E0024A-79D7-4214-9EE9-F26C02B400BD}" dt="2022-05-22T07:58:37.487" v="1868" actId="478"/>
          <ac:picMkLst>
            <pc:docMk/>
            <pc:sldMk cId="1403447507" sldId="516"/>
            <ac:picMk id="13" creationId="{B1A6BCDD-D4AE-47F4-B831-9152D4D9F10B}"/>
          </ac:picMkLst>
        </pc:picChg>
        <pc:picChg chg="add mod">
          <ac:chgData name="Dissanayake D.M.I.M it19069432" userId="e5e4e950-1014-4016-ae68-e931db1efc7b" providerId="ADAL" clId="{F8E0024A-79D7-4214-9EE9-F26C02B400BD}" dt="2022-05-22T07:58:39.142" v="1869"/>
          <ac:picMkLst>
            <pc:docMk/>
            <pc:sldMk cId="1403447507" sldId="516"/>
            <ac:picMk id="26" creationId="{8FC00A8F-4681-FBD0-1990-76785FDF65F9}"/>
          </ac:picMkLst>
        </pc:picChg>
        <pc:picChg chg="del">
          <ac:chgData name="Dissanayake D.M.I.M it19069432" userId="e5e4e950-1014-4016-ae68-e931db1efc7b" providerId="ADAL" clId="{F8E0024A-79D7-4214-9EE9-F26C02B400BD}" dt="2022-05-22T07:58:37.487" v="1868" actId="478"/>
          <ac:picMkLst>
            <pc:docMk/>
            <pc:sldMk cId="1403447507" sldId="516"/>
            <ac:picMk id="31" creationId="{A6CC1316-773B-4305-A0A4-F89DBE1E720F}"/>
          </ac:picMkLst>
        </pc:picChg>
        <pc:picChg chg="add mod">
          <ac:chgData name="Dissanayake D.M.I.M it19069432" userId="e5e4e950-1014-4016-ae68-e931db1efc7b" providerId="ADAL" clId="{F8E0024A-79D7-4214-9EE9-F26C02B400BD}" dt="2022-05-22T07:58:39.142" v="1869"/>
          <ac:picMkLst>
            <pc:docMk/>
            <pc:sldMk cId="1403447507" sldId="516"/>
            <ac:picMk id="36" creationId="{5E659118-D29A-1A73-92CA-B216E25939CE}"/>
          </ac:picMkLst>
        </pc:picChg>
        <pc:picChg chg="add del mod">
          <ac:chgData name="Dissanayake D.M.I.M it19069432" userId="e5e4e950-1014-4016-ae68-e931db1efc7b" providerId="ADAL" clId="{F8E0024A-79D7-4214-9EE9-F26C02B400BD}" dt="2022-05-23T08:06:11.653" v="9380" actId="478"/>
          <ac:picMkLst>
            <pc:docMk/>
            <pc:sldMk cId="1403447507" sldId="516"/>
            <ac:picMk id="37" creationId="{EDA7352A-66D8-C107-A8BE-D842BF439744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28.493" v="9342" actId="478"/>
          <ac:picMkLst>
            <pc:docMk/>
            <pc:sldMk cId="1403447507" sldId="516"/>
            <ac:picMk id="38" creationId="{1F398DEF-41C7-2D87-A8DA-02C9671F5580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20.529" v="9335" actId="478"/>
          <ac:picMkLst>
            <pc:docMk/>
            <pc:sldMk cId="1403447507" sldId="516"/>
            <ac:picMk id="39" creationId="{DC73C2A4-1160-25E7-466F-5C705EC0E0C0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50.745" v="9345" actId="478"/>
          <ac:picMkLst>
            <pc:docMk/>
            <pc:sldMk cId="1403447507" sldId="516"/>
            <ac:picMk id="40" creationId="{43489E5D-6DD6-7C39-0BA5-C1DE3F0C46C8}"/>
          </ac:picMkLst>
        </pc:picChg>
        <pc:picChg chg="add mod">
          <ac:chgData name="Dissanayake D.M.I.M it19069432" userId="e5e4e950-1014-4016-ae68-e931db1efc7b" providerId="ADAL" clId="{F8E0024A-79D7-4214-9EE9-F26C02B400BD}" dt="2022-05-23T08:05:43.856" v="9378" actId="1076"/>
          <ac:picMkLst>
            <pc:docMk/>
            <pc:sldMk cId="1403447507" sldId="516"/>
            <ac:picMk id="41" creationId="{A79C5101-D51A-C9D7-2213-F64C776E7FD8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42.127" v="9343" actId="478"/>
          <ac:picMkLst>
            <pc:docMk/>
            <pc:sldMk cId="1403447507" sldId="516"/>
            <ac:picMk id="43" creationId="{89E90EF8-D423-4A92-9DA4-CF24404A820C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50.745" v="9345" actId="478"/>
          <ac:picMkLst>
            <pc:docMk/>
            <pc:sldMk cId="1403447507" sldId="516"/>
            <ac:picMk id="44" creationId="{5BC8A719-4331-4078-F3A5-D53ACFCBE020}"/>
          </ac:picMkLst>
        </pc:picChg>
        <pc:picChg chg="add del mod">
          <ac:chgData name="Dissanayake D.M.I.M it19069432" userId="e5e4e950-1014-4016-ae68-e931db1efc7b" providerId="ADAL" clId="{F8E0024A-79D7-4214-9EE9-F26C02B400BD}" dt="2022-05-23T08:05:33.829" v="9377" actId="478"/>
          <ac:picMkLst>
            <pc:docMk/>
            <pc:sldMk cId="1403447507" sldId="516"/>
            <ac:picMk id="45" creationId="{41CA911A-5669-7964-9962-A15D1FE8E802}"/>
          </ac:picMkLst>
        </pc:picChg>
        <pc:picChg chg="add del mod">
          <ac:chgData name="Dissanayake D.M.I.M it19069432" userId="e5e4e950-1014-4016-ae68-e931db1efc7b" providerId="ADAL" clId="{F8E0024A-79D7-4214-9EE9-F26C02B400BD}" dt="2022-05-23T08:04:50.745" v="9345" actId="478"/>
          <ac:picMkLst>
            <pc:docMk/>
            <pc:sldMk cId="1403447507" sldId="516"/>
            <ac:picMk id="48" creationId="{BDB25E3D-BE6C-AD3A-9DFC-AC31D328C48A}"/>
          </ac:picMkLst>
        </pc:picChg>
      </pc:sldChg>
      <pc:sldChg chg="addSp delSp modSp add mod">
        <pc:chgData name="Dissanayake D.M.I.M it19069432" userId="e5e4e950-1014-4016-ae68-e931db1efc7b" providerId="ADAL" clId="{F8E0024A-79D7-4214-9EE9-F26C02B400BD}" dt="2022-05-23T18:00:29.488" v="11011" actId="20577"/>
        <pc:sldMkLst>
          <pc:docMk/>
          <pc:sldMk cId="2862565266" sldId="517"/>
        </pc:sldMkLst>
        <pc:spChg chg="add mod">
          <ac:chgData name="Dissanayake D.M.I.M it19069432" userId="e5e4e950-1014-4016-ae68-e931db1efc7b" providerId="ADAL" clId="{F8E0024A-79D7-4214-9EE9-F26C02B400BD}" dt="2022-05-23T18:00:29.488" v="11011" actId="20577"/>
          <ac:spMkLst>
            <pc:docMk/>
            <pc:sldMk cId="2862565266" sldId="517"/>
            <ac:spMk id="4" creationId="{61E90203-5201-95AE-F362-9993B769E9E4}"/>
          </ac:spMkLst>
        </pc:spChg>
        <pc:spChg chg="del mod">
          <ac:chgData name="Dissanayake D.M.I.M it19069432" userId="e5e4e950-1014-4016-ae68-e931db1efc7b" providerId="ADAL" clId="{F8E0024A-79D7-4214-9EE9-F26C02B400BD}" dt="2022-05-23T17:56:20.235" v="10976" actId="478"/>
          <ac:spMkLst>
            <pc:docMk/>
            <pc:sldMk cId="2862565266" sldId="517"/>
            <ac:spMk id="45" creationId="{BD78C474-ED42-4BD5-9BCB-720B095202A8}"/>
          </ac:spMkLst>
        </pc:spChg>
      </pc:sldChg>
      <pc:sldChg chg="add">
        <pc:chgData name="Dissanayake D.M.I.M it19069432" userId="e5e4e950-1014-4016-ae68-e931db1efc7b" providerId="ADAL" clId="{F8E0024A-79D7-4214-9EE9-F26C02B400BD}" dt="2022-05-22T07:59:30.196" v="1874" actId="2890"/>
        <pc:sldMkLst>
          <pc:docMk/>
          <pc:sldMk cId="1651851630" sldId="518"/>
        </pc:sldMkLst>
      </pc:sldChg>
      <pc:sldChg chg="addSp delSp modSp add mod">
        <pc:chgData name="Dissanayake D.M.I.M it19069432" userId="e5e4e950-1014-4016-ae68-e931db1efc7b" providerId="ADAL" clId="{F8E0024A-79D7-4214-9EE9-F26C02B400BD}" dt="2022-05-26T03:40:41.918" v="12561" actId="27636"/>
        <pc:sldMkLst>
          <pc:docMk/>
          <pc:sldMk cId="307128056" sldId="519"/>
        </pc:sldMkLst>
        <pc:spChg chg="del">
          <ac:chgData name="Dissanayake D.M.I.M it19069432" userId="e5e4e950-1014-4016-ae68-e931db1efc7b" providerId="ADAL" clId="{F8E0024A-79D7-4214-9EE9-F26C02B400BD}" dt="2022-05-22T07:59:47.382" v="1879" actId="478"/>
          <ac:spMkLst>
            <pc:docMk/>
            <pc:sldMk cId="307128056" sldId="519"/>
            <ac:spMk id="2" creationId="{400FFCB7-EC63-495B-9ED3-9E3A0892BB67}"/>
          </ac:spMkLst>
        </pc:spChg>
        <pc:spChg chg="add del mod">
          <ac:chgData name="Dissanayake D.M.I.M it19069432" userId="e5e4e950-1014-4016-ae68-e931db1efc7b" providerId="ADAL" clId="{F8E0024A-79D7-4214-9EE9-F26C02B400BD}" dt="2022-05-22T07:59:50.037" v="1881" actId="478"/>
          <ac:spMkLst>
            <pc:docMk/>
            <pc:sldMk cId="307128056" sldId="519"/>
            <ac:spMk id="5" creationId="{CFEDFDFE-7DAD-DA7F-458C-72F406FDD56B}"/>
          </ac:spMkLst>
        </pc:spChg>
        <pc:spChg chg="add mod">
          <ac:chgData name="Dissanayake D.M.I.M it19069432" userId="e5e4e950-1014-4016-ae68-e931db1efc7b" providerId="ADAL" clId="{F8E0024A-79D7-4214-9EE9-F26C02B400BD}" dt="2022-05-26T03:40:41.918" v="12561" actId="27636"/>
          <ac:spMkLst>
            <pc:docMk/>
            <pc:sldMk cId="307128056" sldId="519"/>
            <ac:spMk id="6" creationId="{7B894FF2-C50D-EFBD-102B-323DB2783999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7" creationId="{EEBCD387-0E55-C09D-B3DB-B99B840AE714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8" creationId="{D1838EF9-5D1C-A0CA-AFA8-3AA4A911439E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0" creationId="{E0FD5F4C-CEFD-E5C1-3A7B-4342EAAA9C5F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1" creationId="{62A0D344-9ED8-B9CF-B95A-50EABC5A4D52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2" creationId="{B369F95B-A667-B95A-EF25-ABAF15305A2E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3" creationId="{C5572FD5-1455-3864-721D-BF6C046A040B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4" creationId="{2FB6F6ED-D357-C3B0-ABAD-0C6138051CAA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5" creationId="{044CB4A6-EF20-3230-F734-350D419B4D7E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16" creationId="{28DBB7F8-ECE7-8E97-3A78-73406356B198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23" creationId="{F0911F7F-0400-E429-FC39-03A9DC81C5C1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27" creationId="{1BDB81FD-43E6-C90A-9397-FB1F6467E88B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28" creationId="{1BA6EA19-C1C3-D6AF-173A-6E52BA6B6148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30" creationId="{1D8DCA91-8569-7BA7-3E11-135166ED57CB}"/>
          </ac:spMkLst>
        </pc:spChg>
        <pc:spChg chg="add mod">
          <ac:chgData name="Dissanayake D.M.I.M it19069432" userId="e5e4e950-1014-4016-ae68-e931db1efc7b" providerId="ADAL" clId="{F8E0024A-79D7-4214-9EE9-F26C02B400BD}" dt="2022-05-22T07:59:47.815" v="1880"/>
          <ac:spMkLst>
            <pc:docMk/>
            <pc:sldMk cId="307128056" sldId="519"/>
            <ac:spMk id="31" creationId="{2974852C-9121-BF2E-34C6-3A12644058B8}"/>
          </ac:spMkLst>
        </pc:spChg>
        <pc:picChg chg="del">
          <ac:chgData name="Dissanayake D.M.I.M it19069432" userId="e5e4e950-1014-4016-ae68-e931db1efc7b" providerId="ADAL" clId="{F8E0024A-79D7-4214-9EE9-F26C02B400BD}" dt="2022-05-22T07:59:47.382" v="1879" actId="478"/>
          <ac:picMkLst>
            <pc:docMk/>
            <pc:sldMk cId="307128056" sldId="519"/>
            <ac:picMk id="4" creationId="{5E7F487E-7765-407A-9D08-58D7DDFD3A74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9" creationId="{74C7389A-D79F-9CA7-7B0D-14D43410EA5F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17" creationId="{18AF4023-A9AB-EDAE-8756-1A47987D0DCA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18" creationId="{07DAB4A9-0C4A-A39A-F036-34EE00288B27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19" creationId="{EE9940B7-8E84-9FC3-44CF-ECA6CA541705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0" creationId="{85D87762-3066-08EA-5D66-C4524A7DAAB6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1" creationId="{DD7FB5E9-3658-29E8-8FA2-0E6367F2B0B5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2" creationId="{3CBC7E5C-605D-8C6E-C1BA-AF4044217FEF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4" creationId="{8F3E605E-B96E-62B0-3AB7-BFC7695D81C3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5" creationId="{6BF0D60F-173F-F249-4C8C-D847A84120B3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6" creationId="{A05292F0-4931-67E0-26C4-95AC8AE56ECA}"/>
          </ac:picMkLst>
        </pc:picChg>
        <pc:picChg chg="add mod">
          <ac:chgData name="Dissanayake D.M.I.M it19069432" userId="e5e4e950-1014-4016-ae68-e931db1efc7b" providerId="ADAL" clId="{F8E0024A-79D7-4214-9EE9-F26C02B400BD}" dt="2022-05-22T07:59:47.815" v="1880"/>
          <ac:picMkLst>
            <pc:docMk/>
            <pc:sldMk cId="307128056" sldId="519"/>
            <ac:picMk id="29" creationId="{7A38DAED-4A83-BB7E-2BFC-901D8CD21B29}"/>
          </ac:picMkLst>
        </pc:picChg>
        <pc:picChg chg="add mod">
          <ac:chgData name="Dissanayake D.M.I.M it19069432" userId="e5e4e950-1014-4016-ae68-e931db1efc7b" providerId="ADAL" clId="{F8E0024A-79D7-4214-9EE9-F26C02B400BD}" dt="2022-05-22T12:17:34.853" v="4611" actId="1076"/>
          <ac:picMkLst>
            <pc:docMk/>
            <pc:sldMk cId="307128056" sldId="519"/>
            <ac:picMk id="32" creationId="{07EC2864-4A41-97CD-33BA-6FEFEFDC5C35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24T11:02:49.256" v="12483" actId="20577"/>
        <pc:sldMkLst>
          <pc:docMk/>
          <pc:sldMk cId="518841831" sldId="520"/>
        </pc:sldMkLst>
        <pc:graphicFrameChg chg="mod modGraphic">
          <ac:chgData name="Dissanayake D.M.I.M it19069432" userId="e5e4e950-1014-4016-ae68-e931db1efc7b" providerId="ADAL" clId="{F8E0024A-79D7-4214-9EE9-F26C02B400BD}" dt="2022-05-22T18:59:11.422" v="6181"/>
          <ac:graphicFrameMkLst>
            <pc:docMk/>
            <pc:sldMk cId="518841831" sldId="520"/>
            <ac:graphicFrameMk id="6" creationId="{2139D27C-99DD-062F-43B3-7D116431F53B}"/>
          </ac:graphicFrameMkLst>
        </pc:graphicFrameChg>
        <pc:graphicFrameChg chg="modGraphic">
          <ac:chgData name="Dissanayake D.M.I.M it19069432" userId="e5e4e950-1014-4016-ae68-e931db1efc7b" providerId="ADAL" clId="{F8E0024A-79D7-4214-9EE9-F26C02B400BD}" dt="2022-05-24T11:02:49.256" v="12483" actId="20577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  <pc:sldChg chg="addSp delSp modSp add del mod ord">
        <pc:chgData name="Dissanayake D.M.I.M it19069432" userId="e5e4e950-1014-4016-ae68-e931db1efc7b" providerId="ADAL" clId="{F8E0024A-79D7-4214-9EE9-F26C02B400BD}" dt="2022-05-23T16:40:23.774" v="10732" actId="47"/>
        <pc:sldMkLst>
          <pc:docMk/>
          <pc:sldMk cId="162136355" sldId="521"/>
        </pc:sldMkLst>
        <pc:spChg chg="mod">
          <ac:chgData name="Dissanayake D.M.I.M it19069432" userId="e5e4e950-1014-4016-ae68-e931db1efc7b" providerId="ADAL" clId="{F8E0024A-79D7-4214-9EE9-F26C02B400BD}" dt="2022-05-22T08:45:25.396" v="2224"/>
          <ac:spMkLst>
            <pc:docMk/>
            <pc:sldMk cId="162136355" sldId="521"/>
            <ac:spMk id="4" creationId="{38556593-E896-4BA7-B201-13C7A664B73D}"/>
          </ac:spMkLst>
        </pc:spChg>
        <pc:picChg chg="add mod ord">
          <ac:chgData name="Dissanayake D.M.I.M it19069432" userId="e5e4e950-1014-4016-ae68-e931db1efc7b" providerId="ADAL" clId="{F8E0024A-79D7-4214-9EE9-F26C02B400BD}" dt="2022-05-22T08:45:46.081" v="2229" actId="167"/>
          <ac:picMkLst>
            <pc:docMk/>
            <pc:sldMk cId="162136355" sldId="521"/>
            <ac:picMk id="5" creationId="{669DA3B4-5376-FF0C-AA6C-9BEC55E4960D}"/>
          </ac:picMkLst>
        </pc:picChg>
        <pc:picChg chg="del">
          <ac:chgData name="Dissanayake D.M.I.M it19069432" userId="e5e4e950-1014-4016-ae68-e931db1efc7b" providerId="ADAL" clId="{F8E0024A-79D7-4214-9EE9-F26C02B400BD}" dt="2022-05-22T08:45:47.792" v="2230" actId="478"/>
          <ac:picMkLst>
            <pc:docMk/>
            <pc:sldMk cId="162136355" sldId="521"/>
            <ac:picMk id="12" creationId="{17C7B774-D55D-459F-864B-1E3FF958219F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23T16:31:31.145" v="10722" actId="27636"/>
        <pc:sldMkLst>
          <pc:docMk/>
          <pc:sldMk cId="2262406787" sldId="523"/>
        </pc:sldMkLst>
        <pc:spChg chg="mod">
          <ac:chgData name="Dissanayake D.M.I.M it19069432" userId="e5e4e950-1014-4016-ae68-e931db1efc7b" providerId="ADAL" clId="{F8E0024A-79D7-4214-9EE9-F26C02B400BD}" dt="2022-05-23T16:31:31.145" v="10722" actId="27636"/>
          <ac:spMkLst>
            <pc:docMk/>
            <pc:sldMk cId="2262406787" sldId="523"/>
            <ac:spMk id="5" creationId="{3A7DB6E1-2ECE-47DD-B044-07AF8AA80AB1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6T03:40:41.967" v="12563" actId="27636"/>
        <pc:sldMkLst>
          <pc:docMk/>
          <pc:sldMk cId="2275050616" sldId="523"/>
        </pc:sldMkLst>
        <pc:spChg chg="mod">
          <ac:chgData name="Dissanayake D.M.I.M it19069432" userId="e5e4e950-1014-4016-ae68-e931db1efc7b" providerId="ADAL" clId="{F8E0024A-79D7-4214-9EE9-F26C02B400BD}" dt="2022-05-26T03:40:41.967" v="12563" actId="27636"/>
          <ac:spMkLst>
            <pc:docMk/>
            <pc:sldMk cId="2275050616" sldId="523"/>
            <ac:spMk id="5" creationId="{3A7DB6E1-2ECE-47DD-B044-07AF8AA80AB1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2T10:51:48.790" v="3870" actId="27636"/>
        <pc:sldMkLst>
          <pc:docMk/>
          <pc:sldMk cId="3487020509" sldId="523"/>
        </pc:sldMkLst>
        <pc:spChg chg="mod">
          <ac:chgData name="Dissanayake D.M.I.M it19069432" userId="e5e4e950-1014-4016-ae68-e931db1efc7b" providerId="ADAL" clId="{F8E0024A-79D7-4214-9EE9-F26C02B400BD}" dt="2022-05-22T10:51:48.790" v="3870" actId="27636"/>
          <ac:spMkLst>
            <pc:docMk/>
            <pc:sldMk cId="3487020509" sldId="523"/>
            <ac:spMk id="5" creationId="{3A7DB6E1-2ECE-47DD-B044-07AF8AA80AB1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3T16:31:31.160" v="10724" actId="27636"/>
        <pc:sldMkLst>
          <pc:docMk/>
          <pc:sldMk cId="277649221" sldId="524"/>
        </pc:sldMkLst>
        <pc:spChg chg="mod">
          <ac:chgData name="Dissanayake D.M.I.M it19069432" userId="e5e4e950-1014-4016-ae68-e931db1efc7b" providerId="ADAL" clId="{F8E0024A-79D7-4214-9EE9-F26C02B400BD}" dt="2022-05-23T16:31:31.160" v="10724" actId="27636"/>
          <ac:spMkLst>
            <pc:docMk/>
            <pc:sldMk cId="277649221" sldId="524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6:31:31.156" v="10723" actId="27636"/>
          <ac:spMkLst>
            <pc:docMk/>
            <pc:sldMk cId="277649221" sldId="524"/>
            <ac:spMk id="20" creationId="{85AD49F3-BD42-B778-D54F-D667F384FABD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2T10:51:48.812" v="3872" actId="27636"/>
        <pc:sldMkLst>
          <pc:docMk/>
          <pc:sldMk cId="3797853584" sldId="524"/>
        </pc:sldMkLst>
        <pc:spChg chg="mod">
          <ac:chgData name="Dissanayake D.M.I.M it19069432" userId="e5e4e950-1014-4016-ae68-e931db1efc7b" providerId="ADAL" clId="{F8E0024A-79D7-4214-9EE9-F26C02B400BD}" dt="2022-05-22T10:51:48.810" v="3871" actId="27636"/>
          <ac:spMkLst>
            <pc:docMk/>
            <pc:sldMk cId="3797853584" sldId="524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2T10:51:48.812" v="3872" actId="27636"/>
          <ac:spMkLst>
            <pc:docMk/>
            <pc:sldMk cId="3797853584" sldId="524"/>
            <ac:spMk id="20" creationId="{85AD49F3-BD42-B778-D54F-D667F384FABD}"/>
          </ac:spMkLst>
        </pc:spChg>
      </pc:sldChg>
      <pc:sldChg chg="add setBg">
        <pc:chgData name="Dissanayake D.M.I.M it19069432" userId="e5e4e950-1014-4016-ae68-e931db1efc7b" providerId="ADAL" clId="{F8E0024A-79D7-4214-9EE9-F26C02B400BD}" dt="2022-05-22T09:37:07.638" v="3161"/>
        <pc:sldMkLst>
          <pc:docMk/>
          <pc:sldMk cId="2599008096" sldId="525"/>
        </pc:sldMkLst>
      </pc:sldChg>
      <pc:sldChg chg="add">
        <pc:chgData name="Dissanayake D.M.I.M it19069432" userId="e5e4e950-1014-4016-ae68-e931db1efc7b" providerId="ADAL" clId="{F8E0024A-79D7-4214-9EE9-F26C02B400BD}" dt="2022-05-22T09:37:20.203" v="3165" actId="2890"/>
        <pc:sldMkLst>
          <pc:docMk/>
          <pc:sldMk cId="512019936" sldId="526"/>
        </pc:sldMkLst>
      </pc:sldChg>
      <pc:sldChg chg="addSp delSp modSp add mod setBg">
        <pc:chgData name="Dissanayake D.M.I.M it19069432" userId="e5e4e950-1014-4016-ae68-e931db1efc7b" providerId="ADAL" clId="{F8E0024A-79D7-4214-9EE9-F26C02B400BD}" dt="2022-05-22T09:37:45.215" v="3171" actId="478"/>
        <pc:sldMkLst>
          <pc:docMk/>
          <pc:sldMk cId="3895349784" sldId="527"/>
        </pc:sldMkLst>
        <pc:spChg chg="add del mod">
          <ac:chgData name="Dissanayake D.M.I.M it19069432" userId="e5e4e950-1014-4016-ae68-e931db1efc7b" providerId="ADAL" clId="{F8E0024A-79D7-4214-9EE9-F26C02B400BD}" dt="2022-05-22T09:37:45.215" v="3171" actId="478"/>
          <ac:spMkLst>
            <pc:docMk/>
            <pc:sldMk cId="3895349784" sldId="527"/>
            <ac:spMk id="3" creationId="{CE7FA971-7732-6C55-6FA5-2A8DA220939A}"/>
          </ac:spMkLst>
        </pc:spChg>
        <pc:spChg chg="del">
          <ac:chgData name="Dissanayake D.M.I.M it19069432" userId="e5e4e950-1014-4016-ae68-e931db1efc7b" providerId="ADAL" clId="{F8E0024A-79D7-4214-9EE9-F26C02B400BD}" dt="2022-05-22T09:37:43.313" v="3170" actId="478"/>
          <ac:spMkLst>
            <pc:docMk/>
            <pc:sldMk cId="3895349784" sldId="527"/>
            <ac:spMk id="20" creationId="{FAECA0E4-FAE7-4CC0-706A-C22A21CEB752}"/>
          </ac:spMkLst>
        </pc:spChg>
        <pc:grpChg chg="del">
          <ac:chgData name="Dissanayake D.M.I.M it19069432" userId="e5e4e950-1014-4016-ae68-e931db1efc7b" providerId="ADAL" clId="{F8E0024A-79D7-4214-9EE9-F26C02B400BD}" dt="2022-05-22T09:37:43.313" v="3170" actId="478"/>
          <ac:grpSpMkLst>
            <pc:docMk/>
            <pc:sldMk cId="3895349784" sldId="527"/>
            <ac:grpSpMk id="21" creationId="{CC4F3BB1-DCA6-96D1-F463-59D4E88A7EC2}"/>
          </ac:grpSpMkLst>
        </pc:grpChg>
        <pc:grpChg chg="del">
          <ac:chgData name="Dissanayake D.M.I.M it19069432" userId="e5e4e950-1014-4016-ae68-e931db1efc7b" providerId="ADAL" clId="{F8E0024A-79D7-4214-9EE9-F26C02B400BD}" dt="2022-05-22T09:37:43.313" v="3170" actId="478"/>
          <ac:grpSpMkLst>
            <pc:docMk/>
            <pc:sldMk cId="3895349784" sldId="527"/>
            <ac:grpSpMk id="24" creationId="{BF219D6A-F5AB-C804-356A-1D31638ED9F6}"/>
          </ac:grpSpMkLst>
        </pc:grpChg>
      </pc:sldChg>
      <pc:sldChg chg="addSp delSp modSp add del mod">
        <pc:chgData name="Dissanayake D.M.I.M it19069432" userId="e5e4e950-1014-4016-ae68-e931db1efc7b" providerId="ADAL" clId="{F8E0024A-79D7-4214-9EE9-F26C02B400BD}" dt="2022-05-22T11:05:39.443" v="4280" actId="47"/>
        <pc:sldMkLst>
          <pc:docMk/>
          <pc:sldMk cId="2390879598" sldId="529"/>
        </pc:sldMkLst>
        <pc:spChg chg="mod">
          <ac:chgData name="Dissanayake D.M.I.M it19069432" userId="e5e4e950-1014-4016-ae68-e931db1efc7b" providerId="ADAL" clId="{F8E0024A-79D7-4214-9EE9-F26C02B400BD}" dt="2022-05-22T10:37:24.893" v="3691" actId="20577"/>
          <ac:spMkLst>
            <pc:docMk/>
            <pc:sldMk cId="2390879598" sldId="529"/>
            <ac:spMk id="5" creationId="{3A7DB6E1-2ECE-47DD-B044-07AF8AA80AB1}"/>
          </ac:spMkLst>
        </pc:spChg>
        <pc:spChg chg="add 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26" creationId="{0F1F4A74-8BD4-CA8F-C379-17746A016C0A}"/>
          </ac:spMkLst>
        </pc:spChg>
        <pc:spChg chg="add 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37" creationId="{154CDAB7-2879-78DD-130C-ED086D6EC347}"/>
          </ac:spMkLst>
        </pc:spChg>
        <pc:spChg chg="mod ord">
          <ac:chgData name="Dissanayake D.M.I.M it19069432" userId="e5e4e950-1014-4016-ae68-e931db1efc7b" providerId="ADAL" clId="{F8E0024A-79D7-4214-9EE9-F26C02B400BD}" dt="2022-05-22T10:57:24.453" v="3938" actId="14100"/>
          <ac:spMkLst>
            <pc:docMk/>
            <pc:sldMk cId="2390879598" sldId="529"/>
            <ac:spMk id="38" creationId="{21076D49-AA52-29F5-688A-B69B60BA64FA}"/>
          </ac:spMkLst>
        </pc:spChg>
        <pc:spChg chg="add 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42" creationId="{A09160B8-FF6B-6866-F944-38D3BB4F4B5D}"/>
          </ac:spMkLst>
        </pc:spChg>
        <pc:spChg chg="mod">
          <ac:chgData name="Dissanayake D.M.I.M it19069432" userId="e5e4e950-1014-4016-ae68-e931db1efc7b" providerId="ADAL" clId="{F8E0024A-79D7-4214-9EE9-F26C02B400BD}" dt="2022-05-22T11:03:38.908" v="4186" actId="20577"/>
          <ac:spMkLst>
            <pc:docMk/>
            <pc:sldMk cId="2390879598" sldId="529"/>
            <ac:spMk id="52" creationId="{1F04CAA4-C467-EB64-3E68-BC6A56D05DFE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65" creationId="{7F2F2A45-90A0-3A52-07D1-3BA1282D445E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72" creationId="{F87B1599-6B5D-9FDA-C67D-A599DFC30436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95" creationId="{83CBC2A8-C468-8035-510E-91CF87434E9B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96" creationId="{8E54881A-2AA5-0B90-F1CD-5B3BBB6FF65B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98" creationId="{31E7C57E-CF7D-F519-2371-F285E237AD46}"/>
          </ac:spMkLst>
        </pc:spChg>
        <pc:spChg chg="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100" creationId="{5A6AE21B-50D1-9E2B-CCF0-0933B5EEA4E1}"/>
          </ac:spMkLst>
        </pc:spChg>
        <pc:spChg chg="add mod">
          <ac:chgData name="Dissanayake D.M.I.M it19069432" userId="e5e4e950-1014-4016-ae68-e931db1efc7b" providerId="ADAL" clId="{F8E0024A-79D7-4214-9EE9-F26C02B400BD}" dt="2022-05-22T10:56:37.538" v="3937" actId="20577"/>
          <ac:spMkLst>
            <pc:docMk/>
            <pc:sldMk cId="2390879598" sldId="529"/>
            <ac:spMk id="118" creationId="{392255AD-B6B2-45B3-DA73-844F5CAFE57D}"/>
          </ac:spMkLst>
        </pc:spChg>
        <pc:spChg chg="add mod">
          <ac:chgData name="Dissanayake D.M.I.M it19069432" userId="e5e4e950-1014-4016-ae68-e931db1efc7b" providerId="ADAL" clId="{F8E0024A-79D7-4214-9EE9-F26C02B400BD}" dt="2022-05-22T11:02:10.300" v="4160" actId="1035"/>
          <ac:spMkLst>
            <pc:docMk/>
            <pc:sldMk cId="2390879598" sldId="529"/>
            <ac:spMk id="120" creationId="{D2AF561E-CFEC-31EA-E31B-17B718FB91C3}"/>
          </ac:spMkLst>
        </pc:spChg>
        <pc:picChg chg="add mod">
          <ac:chgData name="Dissanayake D.M.I.M it19069432" userId="e5e4e950-1014-4016-ae68-e931db1efc7b" providerId="ADAL" clId="{F8E0024A-79D7-4214-9EE9-F26C02B400BD}" dt="2022-05-22T11:02:10.300" v="4160" actId="1035"/>
          <ac:picMkLst>
            <pc:docMk/>
            <pc:sldMk cId="2390879598" sldId="529"/>
            <ac:picMk id="4" creationId="{EA20038C-9D9E-2970-3655-35D10CD26F26}"/>
          </ac:picMkLst>
        </pc:picChg>
        <pc:picChg chg="add del mod">
          <ac:chgData name="Dissanayake D.M.I.M it19069432" userId="e5e4e950-1014-4016-ae68-e931db1efc7b" providerId="ADAL" clId="{F8E0024A-79D7-4214-9EE9-F26C02B400BD}" dt="2022-05-22T10:47:28.864" v="3825" actId="478"/>
          <ac:picMkLst>
            <pc:docMk/>
            <pc:sldMk cId="2390879598" sldId="529"/>
            <ac:picMk id="18" creationId="{A981FAC0-ACAE-FF8C-39A8-D3BCA446A20E}"/>
          </ac:picMkLst>
        </pc:picChg>
        <pc:picChg chg="add mod ord">
          <ac:chgData name="Dissanayake D.M.I.M it19069432" userId="e5e4e950-1014-4016-ae68-e931db1efc7b" providerId="ADAL" clId="{F8E0024A-79D7-4214-9EE9-F26C02B400BD}" dt="2022-05-22T11:02:10.300" v="4160" actId="1035"/>
          <ac:picMkLst>
            <pc:docMk/>
            <pc:sldMk cId="2390879598" sldId="529"/>
            <ac:picMk id="20" creationId="{411E7B46-4812-7660-F88F-7C6C37D31CD8}"/>
          </ac:picMkLst>
        </pc:picChg>
        <pc:picChg chg="add mod">
          <ac:chgData name="Dissanayake D.M.I.M it19069432" userId="e5e4e950-1014-4016-ae68-e931db1efc7b" providerId="ADAL" clId="{F8E0024A-79D7-4214-9EE9-F26C02B400BD}" dt="2022-05-22T11:02:10.300" v="4160" actId="1035"/>
          <ac:picMkLst>
            <pc:docMk/>
            <pc:sldMk cId="2390879598" sldId="529"/>
            <ac:picMk id="36" creationId="{427A55C2-0893-9ED5-BD9F-3DA4DB4B1524}"/>
          </ac:picMkLst>
        </pc:picChg>
        <pc:picChg chg="mod">
          <ac:chgData name="Dissanayake D.M.I.M it19069432" userId="e5e4e950-1014-4016-ae68-e931db1efc7b" providerId="ADAL" clId="{F8E0024A-79D7-4214-9EE9-F26C02B400BD}" dt="2022-05-22T11:02:10.300" v="4160" actId="1035"/>
          <ac:picMkLst>
            <pc:docMk/>
            <pc:sldMk cId="2390879598" sldId="529"/>
            <ac:picMk id="64" creationId="{525CBD06-BF05-9A7B-5AFC-1CF4152B179B}"/>
          </ac:picMkLst>
        </pc:picChg>
        <pc:picChg chg="mod">
          <ac:chgData name="Dissanayake D.M.I.M it19069432" userId="e5e4e950-1014-4016-ae68-e931db1efc7b" providerId="ADAL" clId="{F8E0024A-79D7-4214-9EE9-F26C02B400BD}" dt="2022-05-22T11:02:33.220" v="4171" actId="688"/>
          <ac:picMkLst>
            <pc:docMk/>
            <pc:sldMk cId="2390879598" sldId="529"/>
            <ac:picMk id="68" creationId="{95220E7B-E0CD-3CC3-2670-4B0D05ECDF2D}"/>
          </ac:picMkLst>
        </pc:picChg>
        <pc:picChg chg="del">
          <ac:chgData name="Dissanayake D.M.I.M it19069432" userId="e5e4e950-1014-4016-ae68-e931db1efc7b" providerId="ADAL" clId="{F8E0024A-79D7-4214-9EE9-F26C02B400BD}" dt="2022-05-22T10:54:28.055" v="3891" actId="478"/>
          <ac:picMkLst>
            <pc:docMk/>
            <pc:sldMk cId="2390879598" sldId="529"/>
            <ac:picMk id="69" creationId="{D37BC12B-92C2-CC7A-B591-58C45A7E9D8C}"/>
          </ac:picMkLst>
        </pc:picChg>
        <pc:picChg chg="mod">
          <ac:chgData name="Dissanayake D.M.I.M it19069432" userId="e5e4e950-1014-4016-ae68-e931db1efc7b" providerId="ADAL" clId="{F8E0024A-79D7-4214-9EE9-F26C02B400BD}" dt="2022-05-22T11:02:10.300" v="4160" actId="1035"/>
          <ac:picMkLst>
            <pc:docMk/>
            <pc:sldMk cId="2390879598" sldId="529"/>
            <ac:picMk id="71" creationId="{D37F81E1-A0CF-F0DD-C4CB-AC779DB8E6E2}"/>
          </ac:picMkLst>
        </pc:pic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27" creationId="{2701F18D-6FC9-824E-6D1B-E5B5D9149AD2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45" creationId="{157B3F52-331E-E3B9-9E65-C08F4478893A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53" creationId="{28364103-6E37-FADE-686C-C22D1731F82D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55" creationId="{7EBABB55-FA0A-E657-2CA7-4F36485CB529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63" creationId="{E682D55E-FDF0-19ED-48C5-F1782B6BAAD6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67" creationId="{65816DA5-B582-AF17-1A4B-343D752495DA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70" creationId="{6CDB3F13-5B3E-AD0F-56EC-F8D5DF0143E6}"/>
          </ac:cxnSpMkLst>
        </pc:cxnChg>
        <pc:cxnChg chg="add mod">
          <ac:chgData name="Dissanayake D.M.I.M it19069432" userId="e5e4e950-1014-4016-ae68-e931db1efc7b" providerId="ADAL" clId="{F8E0024A-79D7-4214-9EE9-F26C02B400BD}" dt="2022-05-22T11:03:35.578" v="4172" actId="20577"/>
          <ac:cxnSpMkLst>
            <pc:docMk/>
            <pc:sldMk cId="2390879598" sldId="529"/>
            <ac:cxnSpMk id="74" creationId="{9687FB4C-A5AA-34FD-9B16-E00C1C0DF895}"/>
          </ac:cxnSpMkLst>
        </pc:cxnChg>
        <pc:cxnChg chg="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76" creationId="{67F4FFEE-AC49-10B8-C225-C5FD70A4A282}"/>
          </ac:cxnSpMkLst>
        </pc:cxnChg>
        <pc:cxnChg chg="add mod">
          <ac:chgData name="Dissanayake D.M.I.M it19069432" userId="e5e4e950-1014-4016-ae68-e931db1efc7b" providerId="ADAL" clId="{F8E0024A-79D7-4214-9EE9-F26C02B400BD}" dt="2022-05-22T11:03:35.578" v="4172" actId="20577"/>
          <ac:cxnSpMkLst>
            <pc:docMk/>
            <pc:sldMk cId="2390879598" sldId="529"/>
            <ac:cxnSpMk id="112" creationId="{15918AD0-1CBA-FD48-C312-5927574B6B01}"/>
          </ac:cxnSpMkLst>
        </pc:cxnChg>
        <pc:cxnChg chg="add mod">
          <ac:chgData name="Dissanayake D.M.I.M it19069432" userId="e5e4e950-1014-4016-ae68-e931db1efc7b" providerId="ADAL" clId="{F8E0024A-79D7-4214-9EE9-F26C02B400BD}" dt="2022-05-22T11:02:10.300" v="4160" actId="1035"/>
          <ac:cxnSpMkLst>
            <pc:docMk/>
            <pc:sldMk cId="2390879598" sldId="529"/>
            <ac:cxnSpMk id="132" creationId="{0BC18BA5-0087-A7C2-D668-4482451801FA}"/>
          </ac:cxnSpMkLst>
        </pc:cxnChg>
        <pc:cxnChg chg="add del mod">
          <ac:chgData name="Dissanayake D.M.I.M it19069432" userId="e5e4e950-1014-4016-ae68-e931db1efc7b" providerId="ADAL" clId="{F8E0024A-79D7-4214-9EE9-F26C02B400BD}" dt="2022-05-22T11:00:18.138" v="4066" actId="478"/>
          <ac:cxnSpMkLst>
            <pc:docMk/>
            <pc:sldMk cId="2390879598" sldId="529"/>
            <ac:cxnSpMk id="135" creationId="{ED8142FA-518D-92D9-7C23-F34C12F31BC0}"/>
          </ac:cxnSpMkLst>
        </pc:cxnChg>
      </pc:sldChg>
      <pc:sldChg chg="modSp add del mod ord">
        <pc:chgData name="Dissanayake D.M.I.M it19069432" userId="e5e4e950-1014-4016-ae68-e931db1efc7b" providerId="ADAL" clId="{F8E0024A-79D7-4214-9EE9-F26C02B400BD}" dt="2022-05-22T10:32:54.585" v="3627" actId="47"/>
        <pc:sldMkLst>
          <pc:docMk/>
          <pc:sldMk cId="1382212274" sldId="530"/>
        </pc:sldMkLst>
        <pc:spChg chg="mod">
          <ac:chgData name="Dissanayake D.M.I.M it19069432" userId="e5e4e950-1014-4016-ae68-e931db1efc7b" providerId="ADAL" clId="{F8E0024A-79D7-4214-9EE9-F26C02B400BD}" dt="2022-05-22T10:17:27.552" v="3552" actId="20577"/>
          <ac:spMkLst>
            <pc:docMk/>
            <pc:sldMk cId="1382212274" sldId="530"/>
            <ac:spMk id="5" creationId="{3A7DB6E1-2ECE-47DD-B044-07AF8AA80AB1}"/>
          </ac:spMkLst>
        </pc:spChg>
      </pc:sldChg>
      <pc:sldChg chg="add del">
        <pc:chgData name="Dissanayake D.M.I.M it19069432" userId="e5e4e950-1014-4016-ae68-e931db1efc7b" providerId="ADAL" clId="{F8E0024A-79D7-4214-9EE9-F26C02B400BD}" dt="2022-05-22T10:34:56.310" v="3630" actId="47"/>
        <pc:sldMkLst>
          <pc:docMk/>
          <pc:sldMk cId="2302675578" sldId="530"/>
        </pc:sldMkLst>
      </pc:sldChg>
      <pc:sldChg chg="add del">
        <pc:chgData name="Dissanayake D.M.I.M it19069432" userId="e5e4e950-1014-4016-ae68-e931db1efc7b" providerId="ADAL" clId="{F8E0024A-79D7-4214-9EE9-F26C02B400BD}" dt="2022-05-22T10:37:38.027" v="3694" actId="47"/>
        <pc:sldMkLst>
          <pc:docMk/>
          <pc:sldMk cId="2865924396" sldId="530"/>
        </pc:sldMkLst>
      </pc:sldChg>
      <pc:sldChg chg="addSp delSp modSp add mod ord">
        <pc:chgData name="Dissanayake D.M.I.M it19069432" userId="e5e4e950-1014-4016-ae68-e931db1efc7b" providerId="ADAL" clId="{F8E0024A-79D7-4214-9EE9-F26C02B400BD}" dt="2022-05-24T16:57:01.919" v="12485" actId="478"/>
        <pc:sldMkLst>
          <pc:docMk/>
          <pc:sldMk cId="3227033894" sldId="530"/>
        </pc:sldMkLst>
        <pc:spChg chg="add mod ord">
          <ac:chgData name="Dissanayake D.M.I.M it19069432" userId="e5e4e950-1014-4016-ae68-e931db1efc7b" providerId="ADAL" clId="{F8E0024A-79D7-4214-9EE9-F26C02B400BD}" dt="2022-05-23T18:13:18.005" v="11302" actId="2711"/>
          <ac:spMkLst>
            <pc:docMk/>
            <pc:sldMk cId="3227033894" sldId="530"/>
            <ac:spMk id="2" creationId="{F301FE61-B7FD-273F-0A1F-6EE90115E854}"/>
          </ac:spMkLst>
        </pc:spChg>
        <pc:spChg chg="mod ord">
          <ac:chgData name="Dissanayake D.M.I.M it19069432" userId="e5e4e950-1014-4016-ae68-e931db1efc7b" providerId="ADAL" clId="{F8E0024A-79D7-4214-9EE9-F26C02B400BD}" dt="2022-05-23T18:13:18.005" v="11302" actId="2711"/>
          <ac:spMkLst>
            <pc:docMk/>
            <pc:sldMk cId="3227033894" sldId="530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3:52.618" v="11309" actId="1076"/>
          <ac:spMkLst>
            <pc:docMk/>
            <pc:sldMk cId="3227033894" sldId="530"/>
            <ac:spMk id="26" creationId="{0F1F4A74-8BD4-CA8F-C379-17746A016C0A}"/>
          </ac:spMkLst>
        </pc:spChg>
        <pc:spChg chg="mod">
          <ac:chgData name="Dissanayake D.M.I.M it19069432" userId="e5e4e950-1014-4016-ae68-e931db1efc7b" providerId="ADAL" clId="{F8E0024A-79D7-4214-9EE9-F26C02B400BD}" dt="2022-05-23T18:13:52.618" v="11309" actId="1076"/>
          <ac:spMkLst>
            <pc:docMk/>
            <pc:sldMk cId="3227033894" sldId="530"/>
            <ac:spMk id="37" creationId="{154CDAB7-2879-78DD-130C-ED086D6EC347}"/>
          </ac:spMkLst>
        </pc:spChg>
        <pc:spChg chg="mod ord">
          <ac:chgData name="Dissanayake D.M.I.M it19069432" userId="e5e4e950-1014-4016-ae68-e931db1efc7b" providerId="ADAL" clId="{F8E0024A-79D7-4214-9EE9-F26C02B400BD}" dt="2022-05-23T18:13:18.005" v="11302" actId="2711"/>
          <ac:spMkLst>
            <pc:docMk/>
            <pc:sldMk cId="3227033894" sldId="530"/>
            <ac:spMk id="38" creationId="{21076D49-AA52-29F5-688A-B69B60BA64FA}"/>
          </ac:spMkLst>
        </pc:spChg>
        <pc:spChg chg="add mod ord">
          <ac:chgData name="Dissanayake D.M.I.M it19069432" userId="e5e4e950-1014-4016-ae68-e931db1efc7b" providerId="ADAL" clId="{F8E0024A-79D7-4214-9EE9-F26C02B400BD}" dt="2022-05-23T18:14:29.505" v="11328" actId="1036"/>
          <ac:spMkLst>
            <pc:docMk/>
            <pc:sldMk cId="3227033894" sldId="530"/>
            <ac:spMk id="41" creationId="{DC6C3139-ABC7-CB3B-DDA1-C336F89976B8}"/>
          </ac:spMkLst>
        </pc:spChg>
        <pc:spChg chg="mod">
          <ac:chgData name="Dissanayake D.M.I.M it19069432" userId="e5e4e950-1014-4016-ae68-e931db1efc7b" providerId="ADAL" clId="{F8E0024A-79D7-4214-9EE9-F26C02B400BD}" dt="2022-05-23T18:13:52.618" v="11309" actId="1076"/>
          <ac:spMkLst>
            <pc:docMk/>
            <pc:sldMk cId="3227033894" sldId="530"/>
            <ac:spMk id="42" creationId="{A09160B8-FF6B-6866-F944-38D3BB4F4B5D}"/>
          </ac:spMkLst>
        </pc:spChg>
        <pc:spChg chg="add mod ord">
          <ac:chgData name="Dissanayake D.M.I.M it19069432" userId="e5e4e950-1014-4016-ae68-e931db1efc7b" providerId="ADAL" clId="{F8E0024A-79D7-4214-9EE9-F26C02B400BD}" dt="2022-05-23T18:13:18.005" v="11302" actId="2711"/>
          <ac:spMkLst>
            <pc:docMk/>
            <pc:sldMk cId="3227033894" sldId="530"/>
            <ac:spMk id="43" creationId="{F5EFAD69-C071-35CB-78D1-C8574C744CA2}"/>
          </ac:spMkLst>
        </pc:spChg>
        <pc:spChg chg="add mod ord">
          <ac:chgData name="Dissanayake D.M.I.M it19069432" userId="e5e4e950-1014-4016-ae68-e931db1efc7b" providerId="ADAL" clId="{F8E0024A-79D7-4214-9EE9-F26C02B400BD}" dt="2022-05-23T18:14:54.994" v="11335" actId="14100"/>
          <ac:spMkLst>
            <pc:docMk/>
            <pc:sldMk cId="3227033894" sldId="530"/>
            <ac:spMk id="44" creationId="{7FE8F33E-3320-F0DB-F405-21F71E218E2F}"/>
          </ac:spMkLst>
        </pc:spChg>
        <pc:spChg chg="add mod ord">
          <ac:chgData name="Dissanayake D.M.I.M it19069432" userId="e5e4e950-1014-4016-ae68-e931db1efc7b" providerId="ADAL" clId="{F8E0024A-79D7-4214-9EE9-F26C02B400BD}" dt="2022-05-23T18:15:02.225" v="11357" actId="1035"/>
          <ac:spMkLst>
            <pc:docMk/>
            <pc:sldMk cId="3227033894" sldId="530"/>
            <ac:spMk id="46" creationId="{20BC051A-873A-0609-69B5-EEA2C5A6D2CF}"/>
          </ac:spMkLst>
        </pc:spChg>
        <pc:spChg chg="mod">
          <ac:chgData name="Dissanayake D.M.I.M it19069432" userId="e5e4e950-1014-4016-ae68-e931db1efc7b" providerId="ADAL" clId="{F8E0024A-79D7-4214-9EE9-F26C02B400BD}" dt="2022-05-23T18:13:37.756" v="11305" actId="403"/>
          <ac:spMkLst>
            <pc:docMk/>
            <pc:sldMk cId="3227033894" sldId="530"/>
            <ac:spMk id="52" creationId="{1F04CAA4-C467-EB64-3E68-BC6A56D05DFE}"/>
          </ac:spMkLst>
        </pc:spChg>
        <pc:spChg chg="mod">
          <ac:chgData name="Dissanayake D.M.I.M it19069432" userId="e5e4e950-1014-4016-ae68-e931db1efc7b" providerId="ADAL" clId="{F8E0024A-79D7-4214-9EE9-F26C02B400BD}" dt="2022-05-23T18:13:37.756" v="11305" actId="403"/>
          <ac:spMkLst>
            <pc:docMk/>
            <pc:sldMk cId="3227033894" sldId="530"/>
            <ac:spMk id="54" creationId="{564CF5CF-39A4-1D7D-281E-04672FAEA158}"/>
          </ac:spMkLst>
        </pc:spChg>
        <pc:spChg chg="add mod">
          <ac:chgData name="Dissanayake D.M.I.M it19069432" userId="e5e4e950-1014-4016-ae68-e931db1efc7b" providerId="ADAL" clId="{F8E0024A-79D7-4214-9EE9-F26C02B400BD}" dt="2022-05-24T10:40:59.565" v="12480" actId="1076"/>
          <ac:spMkLst>
            <pc:docMk/>
            <pc:sldMk cId="3227033894" sldId="530"/>
            <ac:spMk id="57" creationId="{F21FBFA9-7D6D-F253-D498-35D087EDF53F}"/>
          </ac:spMkLst>
        </pc:spChg>
        <pc:spChg chg="mod">
          <ac:chgData name="Dissanayake D.M.I.M it19069432" userId="e5e4e950-1014-4016-ae68-e931db1efc7b" providerId="ADAL" clId="{F8E0024A-79D7-4214-9EE9-F26C02B400BD}" dt="2022-05-23T18:14:03.387" v="11312" actId="1076"/>
          <ac:spMkLst>
            <pc:docMk/>
            <pc:sldMk cId="3227033894" sldId="530"/>
            <ac:spMk id="65" creationId="{7F2F2A45-90A0-3A52-07D1-3BA1282D445E}"/>
          </ac:spMkLst>
        </pc:spChg>
        <pc:spChg chg="mod">
          <ac:chgData name="Dissanayake D.M.I.M it19069432" userId="e5e4e950-1014-4016-ae68-e931db1efc7b" providerId="ADAL" clId="{F8E0024A-79D7-4214-9EE9-F26C02B400BD}" dt="2022-05-23T18:13:52.618" v="11309" actId="1076"/>
          <ac:spMkLst>
            <pc:docMk/>
            <pc:sldMk cId="3227033894" sldId="530"/>
            <ac:spMk id="72" creationId="{F87B1599-6B5D-9FDA-C67D-A599DFC30436}"/>
          </ac:spMkLst>
        </pc:spChg>
        <pc:spChg chg="mod">
          <ac:chgData name="Dissanayake D.M.I.M it19069432" userId="e5e4e950-1014-4016-ae68-e931db1efc7b" providerId="ADAL" clId="{F8E0024A-79D7-4214-9EE9-F26C02B400BD}" dt="2022-05-23T18:14:36.125" v="11329" actId="14100"/>
          <ac:spMkLst>
            <pc:docMk/>
            <pc:sldMk cId="3227033894" sldId="530"/>
            <ac:spMk id="95" creationId="{83CBC2A8-C468-8035-510E-91CF87434E9B}"/>
          </ac:spMkLst>
        </pc:spChg>
        <pc:spChg chg="mod">
          <ac:chgData name="Dissanayake D.M.I.M it19069432" userId="e5e4e950-1014-4016-ae68-e931db1efc7b" providerId="ADAL" clId="{F8E0024A-79D7-4214-9EE9-F26C02B400BD}" dt="2022-05-23T18:15:16.489" v="11362" actId="1036"/>
          <ac:spMkLst>
            <pc:docMk/>
            <pc:sldMk cId="3227033894" sldId="530"/>
            <ac:spMk id="96" creationId="{8E54881A-2AA5-0B90-F1CD-5B3BBB6FF65B}"/>
          </ac:spMkLst>
        </pc:spChg>
        <pc:spChg chg="mod">
          <ac:chgData name="Dissanayake D.M.I.M it19069432" userId="e5e4e950-1014-4016-ae68-e931db1efc7b" providerId="ADAL" clId="{F8E0024A-79D7-4214-9EE9-F26C02B400BD}" dt="2022-05-23T18:15:02.225" v="11357" actId="1035"/>
          <ac:spMkLst>
            <pc:docMk/>
            <pc:sldMk cId="3227033894" sldId="530"/>
            <ac:spMk id="98" creationId="{31E7C57E-CF7D-F519-2371-F285E237AD46}"/>
          </ac:spMkLst>
        </pc:spChg>
        <pc:spChg chg="mod">
          <ac:chgData name="Dissanayake D.M.I.M it19069432" userId="e5e4e950-1014-4016-ae68-e931db1efc7b" providerId="ADAL" clId="{F8E0024A-79D7-4214-9EE9-F26C02B400BD}" dt="2022-05-23T18:13:37.756" v="11305" actId="403"/>
          <ac:spMkLst>
            <pc:docMk/>
            <pc:sldMk cId="3227033894" sldId="530"/>
            <ac:spMk id="100" creationId="{5A6AE21B-50D1-9E2B-CCF0-0933B5EEA4E1}"/>
          </ac:spMkLst>
        </pc:spChg>
        <pc:spChg chg="del">
          <ac:chgData name="Dissanayake D.M.I.M it19069432" userId="e5e4e950-1014-4016-ae68-e931db1efc7b" providerId="ADAL" clId="{F8E0024A-79D7-4214-9EE9-F26C02B400BD}" dt="2022-05-22T11:04:53.102" v="4252" actId="478"/>
          <ac:spMkLst>
            <pc:docMk/>
            <pc:sldMk cId="3227033894" sldId="530"/>
            <ac:spMk id="118" creationId="{392255AD-B6B2-45B3-DA73-844F5CAFE57D}"/>
          </ac:spMkLst>
        </pc:spChg>
        <pc:spChg chg="mod">
          <ac:chgData name="Dissanayake D.M.I.M it19069432" userId="e5e4e950-1014-4016-ae68-e931db1efc7b" providerId="ADAL" clId="{F8E0024A-79D7-4214-9EE9-F26C02B400BD}" dt="2022-05-23T18:13:37.756" v="11305" actId="403"/>
          <ac:spMkLst>
            <pc:docMk/>
            <pc:sldMk cId="3227033894" sldId="530"/>
            <ac:spMk id="120" creationId="{D2AF561E-CFEC-31EA-E31B-17B718FB91C3}"/>
          </ac:spMkLst>
        </pc:spChg>
        <pc:picChg chg="del">
          <ac:chgData name="Dissanayake D.M.I.M it19069432" userId="e5e4e950-1014-4016-ae68-e931db1efc7b" providerId="ADAL" clId="{F8E0024A-79D7-4214-9EE9-F26C02B400BD}" dt="2022-05-22T16:57:13.240" v="5121" actId="478"/>
          <ac:picMkLst>
            <pc:docMk/>
            <pc:sldMk cId="3227033894" sldId="530"/>
            <ac:picMk id="3" creationId="{769C1DBB-56EC-3805-230D-56A7D04413A0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4" creationId="{EA20038C-9D9E-2970-3655-35D10CD26F26}"/>
          </ac:picMkLst>
        </pc:picChg>
        <pc:picChg chg="add del mod">
          <ac:chgData name="Dissanayake D.M.I.M it19069432" userId="e5e4e950-1014-4016-ae68-e931db1efc7b" providerId="ADAL" clId="{F8E0024A-79D7-4214-9EE9-F26C02B400BD}" dt="2022-05-22T12:17:21.882" v="4609" actId="21"/>
          <ac:picMkLst>
            <pc:docMk/>
            <pc:sldMk cId="3227033894" sldId="530"/>
            <ac:picMk id="6" creationId="{F11A5773-6447-F7DB-E166-EA22489B5AEE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20" creationId="{411E7B46-4812-7660-F88F-7C6C37D31CD8}"/>
          </ac:picMkLst>
        </pc:picChg>
        <pc:picChg chg="add del mod">
          <ac:chgData name="Dissanayake D.M.I.M it19069432" userId="e5e4e950-1014-4016-ae68-e931db1efc7b" providerId="ADAL" clId="{F8E0024A-79D7-4214-9EE9-F26C02B400BD}" dt="2022-05-22T16:56:23.202" v="5108" actId="478"/>
          <ac:picMkLst>
            <pc:docMk/>
            <pc:sldMk cId="3227033894" sldId="530"/>
            <ac:picMk id="32" creationId="{ED534DCB-B7EB-8CB4-FDCF-0276C0B71135}"/>
          </ac:picMkLst>
        </pc:picChg>
        <pc:picChg chg="add del mod">
          <ac:chgData name="Dissanayake D.M.I.M it19069432" userId="e5e4e950-1014-4016-ae68-e931db1efc7b" providerId="ADAL" clId="{F8E0024A-79D7-4214-9EE9-F26C02B400BD}" dt="2022-05-22T16:56:34.397" v="5110" actId="478"/>
          <ac:picMkLst>
            <pc:docMk/>
            <pc:sldMk cId="3227033894" sldId="530"/>
            <ac:picMk id="34" creationId="{92A2F86A-CCBE-DF06-8098-896E0DEC6B33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36" creationId="{427A55C2-0893-9ED5-BD9F-3DA4DB4B1524}"/>
          </ac:picMkLst>
        </pc:picChg>
        <pc:picChg chg="add mod or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39" creationId="{C9A8AFD9-6215-E7D3-7D4C-F9B6A7D1EB64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40" creationId="{5CF20F82-5F60-3C70-112E-8913CE454D94}"/>
          </ac:picMkLst>
        </pc:picChg>
        <pc:picChg chg="add 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47" creationId="{51DAAF23-1347-FB51-72CF-806DC8D6B183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48" creationId="{992D5F13-66E9-5F0C-D20E-AF805FD44972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49" creationId="{C38AC5FA-06D2-9C83-6E54-18632BBE9A43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50" creationId="{79CDDB81-1209-280C-5ECE-6DC806AA0438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51" creationId="{493F8A3A-7740-0136-FE85-2D5B390EA72F}"/>
          </ac:picMkLst>
        </pc:picChg>
        <pc:picChg chg="add mod">
          <ac:chgData name="Dissanayake D.M.I.M it19069432" userId="e5e4e950-1014-4016-ae68-e931db1efc7b" providerId="ADAL" clId="{F8E0024A-79D7-4214-9EE9-F26C02B400BD}" dt="2022-05-23T18:15:26.119" v="11363" actId="1076"/>
          <ac:picMkLst>
            <pc:docMk/>
            <pc:sldMk cId="3227033894" sldId="530"/>
            <ac:picMk id="56" creationId="{34DEFE82-F883-8FB0-E232-85220FD26733}"/>
          </ac:picMkLst>
        </pc:picChg>
        <pc:picChg chg="add mod">
          <ac:chgData name="Dissanayake D.M.I.M it19069432" userId="e5e4e950-1014-4016-ae68-e931db1efc7b" providerId="ADAL" clId="{F8E0024A-79D7-4214-9EE9-F26C02B400BD}" dt="2022-05-24T10:40:59.565" v="12480" actId="1076"/>
          <ac:picMkLst>
            <pc:docMk/>
            <pc:sldMk cId="3227033894" sldId="530"/>
            <ac:picMk id="58" creationId="{221F5467-A9B0-67D3-35BD-D3671B3371DD}"/>
          </ac:picMkLst>
        </pc:picChg>
        <pc:picChg chg="add del mod">
          <ac:chgData name="Dissanayake D.M.I.M it19069432" userId="e5e4e950-1014-4016-ae68-e931db1efc7b" providerId="ADAL" clId="{F8E0024A-79D7-4214-9EE9-F26C02B400BD}" dt="2022-05-24T16:57:01.919" v="12485" actId="478"/>
          <ac:picMkLst>
            <pc:docMk/>
            <pc:sldMk cId="3227033894" sldId="530"/>
            <ac:picMk id="59" creationId="{C7B4F9A4-C978-5222-61AE-16532303A9EB}"/>
          </ac:picMkLst>
        </pc:picChg>
        <pc:picChg chg="add del mod">
          <ac:chgData name="Dissanayake D.M.I.M it19069432" userId="e5e4e950-1014-4016-ae68-e931db1efc7b" providerId="ADAL" clId="{F8E0024A-79D7-4214-9EE9-F26C02B400BD}" dt="2022-05-24T10:40:48.647" v="12479" actId="478"/>
          <ac:picMkLst>
            <pc:docMk/>
            <pc:sldMk cId="3227033894" sldId="530"/>
            <ac:picMk id="60" creationId="{22A3BDF0-318B-4C9E-2CE2-E56312EB7C47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64" creationId="{525CBD06-BF05-9A7B-5AFC-1CF4152B179B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68" creationId="{95220E7B-E0CD-3CC3-2670-4B0D05ECDF2D}"/>
          </ac:picMkLst>
        </pc:picChg>
        <pc:picChg chg="mod">
          <ac:chgData name="Dissanayake D.M.I.M it19069432" userId="e5e4e950-1014-4016-ae68-e931db1efc7b" providerId="ADAL" clId="{F8E0024A-79D7-4214-9EE9-F26C02B400BD}" dt="2022-05-23T18:13:18.005" v="11302" actId="2711"/>
          <ac:picMkLst>
            <pc:docMk/>
            <pc:sldMk cId="3227033894" sldId="530"/>
            <ac:picMk id="71" creationId="{D37F81E1-A0CF-F0DD-C4CB-AC779DB8E6E2}"/>
          </ac:picMkLst>
        </pc:picChg>
        <pc:cxnChg chg="mod">
          <ac:chgData name="Dissanayake D.M.I.M it19069432" userId="e5e4e950-1014-4016-ae68-e931db1efc7b" providerId="ADAL" clId="{F8E0024A-79D7-4214-9EE9-F26C02B400BD}" dt="2022-05-23T18:15:16.489" v="11362" actId="1036"/>
          <ac:cxnSpMkLst>
            <pc:docMk/>
            <pc:sldMk cId="3227033894" sldId="530"/>
            <ac:cxnSpMk id="27" creationId="{2701F18D-6FC9-824E-6D1B-E5B5D9149AD2}"/>
          </ac:cxnSpMkLst>
        </pc:cxnChg>
        <pc:cxnChg chg="mod">
          <ac:chgData name="Dissanayake D.M.I.M it19069432" userId="e5e4e950-1014-4016-ae68-e931db1efc7b" providerId="ADAL" clId="{F8E0024A-79D7-4214-9EE9-F26C02B400BD}" dt="2022-05-23T18:14:36.125" v="11329" actId="14100"/>
          <ac:cxnSpMkLst>
            <pc:docMk/>
            <pc:sldMk cId="3227033894" sldId="530"/>
            <ac:cxnSpMk id="45" creationId="{157B3F52-331E-E3B9-9E65-C08F4478893A}"/>
          </ac:cxnSpMkLst>
        </pc:cxnChg>
        <pc:cxnChg chg="mod">
          <ac:chgData name="Dissanayake D.M.I.M it19069432" userId="e5e4e950-1014-4016-ae68-e931db1efc7b" providerId="ADAL" clId="{F8E0024A-79D7-4214-9EE9-F26C02B400BD}" dt="2022-05-23T18:15:16.489" v="11362" actId="1036"/>
          <ac:cxnSpMkLst>
            <pc:docMk/>
            <pc:sldMk cId="3227033894" sldId="530"/>
            <ac:cxnSpMk id="53" creationId="{28364103-6E37-FADE-686C-C22D1731F82D}"/>
          </ac:cxnSpMkLst>
        </pc:cxnChg>
        <pc:cxnChg chg="mod">
          <ac:chgData name="Dissanayake D.M.I.M it19069432" userId="e5e4e950-1014-4016-ae68-e931db1efc7b" providerId="ADAL" clId="{F8E0024A-79D7-4214-9EE9-F26C02B400BD}" dt="2022-05-23T18:15:02.225" v="11357" actId="1035"/>
          <ac:cxnSpMkLst>
            <pc:docMk/>
            <pc:sldMk cId="3227033894" sldId="530"/>
            <ac:cxnSpMk id="55" creationId="{7EBABB55-FA0A-E657-2CA7-4F36485CB529}"/>
          </ac:cxnSpMkLst>
        </pc:cxnChg>
        <pc:cxnChg chg="mod">
          <ac:chgData name="Dissanayake D.M.I.M it19069432" userId="e5e4e950-1014-4016-ae68-e931db1efc7b" providerId="ADAL" clId="{F8E0024A-79D7-4214-9EE9-F26C02B400BD}" dt="2022-05-23T18:13:18.005" v="11302" actId="2711"/>
          <ac:cxnSpMkLst>
            <pc:docMk/>
            <pc:sldMk cId="3227033894" sldId="530"/>
            <ac:cxnSpMk id="63" creationId="{E682D55E-FDF0-19ED-48C5-F1782B6BAAD6}"/>
          </ac:cxnSpMkLst>
        </pc:cxnChg>
        <pc:cxnChg chg="mod">
          <ac:chgData name="Dissanayake D.M.I.M it19069432" userId="e5e4e950-1014-4016-ae68-e931db1efc7b" providerId="ADAL" clId="{F8E0024A-79D7-4214-9EE9-F26C02B400BD}" dt="2022-05-23T18:14:36.125" v="11329" actId="14100"/>
          <ac:cxnSpMkLst>
            <pc:docMk/>
            <pc:sldMk cId="3227033894" sldId="530"/>
            <ac:cxnSpMk id="67" creationId="{65816DA5-B582-AF17-1A4B-343D752495DA}"/>
          </ac:cxnSpMkLst>
        </pc:cxnChg>
        <pc:cxnChg chg="mod">
          <ac:chgData name="Dissanayake D.M.I.M it19069432" userId="e5e4e950-1014-4016-ae68-e931db1efc7b" providerId="ADAL" clId="{F8E0024A-79D7-4214-9EE9-F26C02B400BD}" dt="2022-05-23T18:15:16.489" v="11362" actId="1036"/>
          <ac:cxnSpMkLst>
            <pc:docMk/>
            <pc:sldMk cId="3227033894" sldId="530"/>
            <ac:cxnSpMk id="70" creationId="{6CDB3F13-5B3E-AD0F-56EC-F8D5DF0143E6}"/>
          </ac:cxnSpMkLst>
        </pc:cxnChg>
        <pc:cxnChg chg="mod">
          <ac:chgData name="Dissanayake D.M.I.M it19069432" userId="e5e4e950-1014-4016-ae68-e931db1efc7b" providerId="ADAL" clId="{F8E0024A-79D7-4214-9EE9-F26C02B400BD}" dt="2022-05-23T18:13:37.756" v="11305" actId="403"/>
          <ac:cxnSpMkLst>
            <pc:docMk/>
            <pc:sldMk cId="3227033894" sldId="530"/>
            <ac:cxnSpMk id="74" creationId="{9687FB4C-A5AA-34FD-9B16-E00C1C0DF895}"/>
          </ac:cxnSpMkLst>
        </pc:cxnChg>
        <pc:cxnChg chg="mod">
          <ac:chgData name="Dissanayake D.M.I.M it19069432" userId="e5e4e950-1014-4016-ae68-e931db1efc7b" providerId="ADAL" clId="{F8E0024A-79D7-4214-9EE9-F26C02B400BD}" dt="2022-05-23T18:15:16.489" v="11362" actId="1036"/>
          <ac:cxnSpMkLst>
            <pc:docMk/>
            <pc:sldMk cId="3227033894" sldId="530"/>
            <ac:cxnSpMk id="76" creationId="{67F4FFEE-AC49-10B8-C225-C5FD70A4A282}"/>
          </ac:cxnSpMkLst>
        </pc:cxnChg>
        <pc:cxnChg chg="mod">
          <ac:chgData name="Dissanayake D.M.I.M it19069432" userId="e5e4e950-1014-4016-ae68-e931db1efc7b" providerId="ADAL" clId="{F8E0024A-79D7-4214-9EE9-F26C02B400BD}" dt="2022-05-23T18:15:02.225" v="11357" actId="1035"/>
          <ac:cxnSpMkLst>
            <pc:docMk/>
            <pc:sldMk cId="3227033894" sldId="530"/>
            <ac:cxnSpMk id="112" creationId="{15918AD0-1CBA-FD48-C312-5927574B6B01}"/>
          </ac:cxnSpMkLst>
        </pc:cxnChg>
        <pc:cxnChg chg="mod">
          <ac:chgData name="Dissanayake D.M.I.M it19069432" userId="e5e4e950-1014-4016-ae68-e931db1efc7b" providerId="ADAL" clId="{F8E0024A-79D7-4214-9EE9-F26C02B400BD}" dt="2022-05-23T18:15:16.489" v="11362" actId="1036"/>
          <ac:cxnSpMkLst>
            <pc:docMk/>
            <pc:sldMk cId="3227033894" sldId="530"/>
            <ac:cxnSpMk id="132" creationId="{0BC18BA5-0087-A7C2-D668-4482451801FA}"/>
          </ac:cxnSpMkLst>
        </pc:cxnChg>
      </pc:sldChg>
      <pc:sldChg chg="add del">
        <pc:chgData name="Dissanayake D.M.I.M it19069432" userId="e5e4e950-1014-4016-ae68-e931db1efc7b" providerId="ADAL" clId="{F8E0024A-79D7-4214-9EE9-F26C02B400BD}" dt="2022-05-22T10:37:38.027" v="3694" actId="47"/>
        <pc:sldMkLst>
          <pc:docMk/>
          <pc:sldMk cId="576531893" sldId="531"/>
        </pc:sldMkLst>
      </pc:sldChg>
      <pc:sldChg chg="addSp delSp modSp add del mod">
        <pc:chgData name="Dissanayake D.M.I.M it19069432" userId="e5e4e950-1014-4016-ae68-e931db1efc7b" providerId="ADAL" clId="{F8E0024A-79D7-4214-9EE9-F26C02B400BD}" dt="2022-05-23T19:51:09.794" v="11633" actId="47"/>
        <pc:sldMkLst>
          <pc:docMk/>
          <pc:sldMk cId="2003578871" sldId="531"/>
        </pc:sldMkLst>
        <pc:spChg chg="mod">
          <ac:chgData name="Dissanayake D.M.I.M it19069432" userId="e5e4e950-1014-4016-ae68-e931db1efc7b" providerId="ADAL" clId="{F8E0024A-79D7-4214-9EE9-F26C02B400BD}" dt="2022-05-23T18:11:22.267" v="11272" actId="2711"/>
          <ac:spMkLst>
            <pc:docMk/>
            <pc:sldMk cId="2003578871" sldId="531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2:45.710" v="11295" actId="1076"/>
          <ac:spMkLst>
            <pc:docMk/>
            <pc:sldMk cId="2003578871" sldId="531"/>
            <ac:spMk id="26" creationId="{0F1F4A74-8BD4-CA8F-C379-17746A016C0A}"/>
          </ac:spMkLst>
        </pc:spChg>
        <pc:spChg chg="mod">
          <ac:chgData name="Dissanayake D.M.I.M it19069432" userId="e5e4e950-1014-4016-ae68-e931db1efc7b" providerId="ADAL" clId="{F8E0024A-79D7-4214-9EE9-F26C02B400BD}" dt="2022-05-23T18:12:45.710" v="11295" actId="1076"/>
          <ac:spMkLst>
            <pc:docMk/>
            <pc:sldMk cId="2003578871" sldId="531"/>
            <ac:spMk id="37" creationId="{154CDAB7-2879-78DD-130C-ED086D6EC347}"/>
          </ac:spMkLst>
        </pc:spChg>
        <pc:spChg chg="mod ord">
          <ac:chgData name="Dissanayake D.M.I.M it19069432" userId="e5e4e950-1014-4016-ae68-e931db1efc7b" providerId="ADAL" clId="{F8E0024A-79D7-4214-9EE9-F26C02B400BD}" dt="2022-05-23T18:11:22.267" v="11272" actId="2711"/>
          <ac:spMkLst>
            <pc:docMk/>
            <pc:sldMk cId="2003578871" sldId="531"/>
            <ac:spMk id="38" creationId="{21076D49-AA52-29F5-688A-B69B60BA64FA}"/>
          </ac:spMkLst>
        </pc:spChg>
        <pc:spChg chg="add mod ord">
          <ac:chgData name="Dissanayake D.M.I.M it19069432" userId="e5e4e950-1014-4016-ae68-e931db1efc7b" providerId="ADAL" clId="{F8E0024A-79D7-4214-9EE9-F26C02B400BD}" dt="2022-05-23T18:11:22.267" v="11272" actId="2711"/>
          <ac:spMkLst>
            <pc:docMk/>
            <pc:sldMk cId="2003578871" sldId="531"/>
            <ac:spMk id="41" creationId="{166DB0A0-3DC1-E591-B15D-2D37E406D3B9}"/>
          </ac:spMkLst>
        </pc:spChg>
        <pc:spChg chg="mod">
          <ac:chgData name="Dissanayake D.M.I.M it19069432" userId="e5e4e950-1014-4016-ae68-e931db1efc7b" providerId="ADAL" clId="{F8E0024A-79D7-4214-9EE9-F26C02B400BD}" dt="2022-05-23T18:12:45.710" v="11295" actId="1076"/>
          <ac:spMkLst>
            <pc:docMk/>
            <pc:sldMk cId="2003578871" sldId="531"/>
            <ac:spMk id="42" creationId="{A09160B8-FF6B-6866-F944-38D3BB4F4B5D}"/>
          </ac:spMkLst>
        </pc:spChg>
        <pc:spChg chg="add mod ord">
          <ac:chgData name="Dissanayake D.M.I.M it19069432" userId="e5e4e950-1014-4016-ae68-e931db1efc7b" providerId="ADAL" clId="{F8E0024A-79D7-4214-9EE9-F26C02B400BD}" dt="2022-05-23T18:11:22.267" v="11272" actId="2711"/>
          <ac:spMkLst>
            <pc:docMk/>
            <pc:sldMk cId="2003578871" sldId="531"/>
            <ac:spMk id="43" creationId="{E34E855B-0ADC-ED4C-8E64-EC311551879A}"/>
          </ac:spMkLst>
        </pc:spChg>
        <pc:spChg chg="add mod ord">
          <ac:chgData name="Dissanayake D.M.I.M it19069432" userId="e5e4e950-1014-4016-ae68-e931db1efc7b" providerId="ADAL" clId="{F8E0024A-79D7-4214-9EE9-F26C02B400BD}" dt="2022-05-23T18:11:22.267" v="11272" actId="2711"/>
          <ac:spMkLst>
            <pc:docMk/>
            <pc:sldMk cId="2003578871" sldId="531"/>
            <ac:spMk id="44" creationId="{78BC459B-AADB-8BA7-7112-9C867A2AE32A}"/>
          </ac:spMkLst>
        </pc:spChg>
        <pc:spChg chg="add del mod">
          <ac:chgData name="Dissanayake D.M.I.M it19069432" userId="e5e4e950-1014-4016-ae68-e931db1efc7b" providerId="ADAL" clId="{F8E0024A-79D7-4214-9EE9-F26C02B400BD}" dt="2022-05-23T16:23:04.441" v="10641" actId="21"/>
          <ac:spMkLst>
            <pc:docMk/>
            <pc:sldMk cId="2003578871" sldId="531"/>
            <ac:spMk id="46" creationId="{EA363F0A-3199-126C-DB35-CEB47DA18B19}"/>
          </ac:spMkLst>
        </pc:spChg>
        <pc:spChg chg="mod">
          <ac:chgData name="Dissanayake D.M.I.M it19069432" userId="e5e4e950-1014-4016-ae68-e931db1efc7b" providerId="ADAL" clId="{F8E0024A-79D7-4214-9EE9-F26C02B400BD}" dt="2022-05-23T18:11:46.823" v="11274" actId="403"/>
          <ac:spMkLst>
            <pc:docMk/>
            <pc:sldMk cId="2003578871" sldId="531"/>
            <ac:spMk id="52" creationId="{1F04CAA4-C467-EB64-3E68-BC6A56D05DFE}"/>
          </ac:spMkLst>
        </pc:spChg>
        <pc:spChg chg="mod">
          <ac:chgData name="Dissanayake D.M.I.M it19069432" userId="e5e4e950-1014-4016-ae68-e931db1efc7b" providerId="ADAL" clId="{F8E0024A-79D7-4214-9EE9-F26C02B400BD}" dt="2022-05-23T18:11:46.823" v="11274" actId="403"/>
          <ac:spMkLst>
            <pc:docMk/>
            <pc:sldMk cId="2003578871" sldId="531"/>
            <ac:spMk id="54" creationId="{564CF5CF-39A4-1D7D-281E-04672FAEA158}"/>
          </ac:spMkLst>
        </pc:spChg>
        <pc:spChg chg="mod">
          <ac:chgData name="Dissanayake D.M.I.M it19069432" userId="e5e4e950-1014-4016-ae68-e931db1efc7b" providerId="ADAL" clId="{F8E0024A-79D7-4214-9EE9-F26C02B400BD}" dt="2022-05-23T18:12:19.867" v="11290" actId="403"/>
          <ac:spMkLst>
            <pc:docMk/>
            <pc:sldMk cId="2003578871" sldId="531"/>
            <ac:spMk id="65" creationId="{7F2F2A45-90A0-3A52-07D1-3BA1282D445E}"/>
          </ac:spMkLst>
        </pc:spChg>
        <pc:spChg chg="mod">
          <ac:chgData name="Dissanayake D.M.I.M it19069432" userId="e5e4e950-1014-4016-ae68-e931db1efc7b" providerId="ADAL" clId="{F8E0024A-79D7-4214-9EE9-F26C02B400BD}" dt="2022-05-23T18:12:45.710" v="11295" actId="1076"/>
          <ac:spMkLst>
            <pc:docMk/>
            <pc:sldMk cId="2003578871" sldId="531"/>
            <ac:spMk id="72" creationId="{F87B1599-6B5D-9FDA-C67D-A599DFC30436}"/>
          </ac:spMkLst>
        </pc:spChg>
        <pc:spChg chg="mod">
          <ac:chgData name="Dissanayake D.M.I.M it19069432" userId="e5e4e950-1014-4016-ae68-e931db1efc7b" providerId="ADAL" clId="{F8E0024A-79D7-4214-9EE9-F26C02B400BD}" dt="2022-05-23T18:12:06.752" v="11287" actId="1036"/>
          <ac:spMkLst>
            <pc:docMk/>
            <pc:sldMk cId="2003578871" sldId="531"/>
            <ac:spMk id="95" creationId="{83CBC2A8-C468-8035-510E-91CF87434E9B}"/>
          </ac:spMkLst>
        </pc:spChg>
        <pc:spChg chg="del">
          <ac:chgData name="Dissanayake D.M.I.M it19069432" userId="e5e4e950-1014-4016-ae68-e931db1efc7b" providerId="ADAL" clId="{F8E0024A-79D7-4214-9EE9-F26C02B400BD}" dt="2022-05-22T11:12:06.159" v="4517" actId="478"/>
          <ac:spMkLst>
            <pc:docMk/>
            <pc:sldMk cId="2003578871" sldId="531"/>
            <ac:spMk id="96" creationId="{8E54881A-2AA5-0B90-F1CD-5B3BBB6FF65B}"/>
          </ac:spMkLst>
        </pc:spChg>
        <pc:spChg chg="mod">
          <ac:chgData name="Dissanayake D.M.I.M it19069432" userId="e5e4e950-1014-4016-ae68-e931db1efc7b" providerId="ADAL" clId="{F8E0024A-79D7-4214-9EE9-F26C02B400BD}" dt="2022-05-23T18:12:03.294" v="11285" actId="1035"/>
          <ac:spMkLst>
            <pc:docMk/>
            <pc:sldMk cId="2003578871" sldId="531"/>
            <ac:spMk id="98" creationId="{31E7C57E-CF7D-F519-2371-F285E237AD46}"/>
          </ac:spMkLst>
        </pc:spChg>
        <pc:spChg chg="del">
          <ac:chgData name="Dissanayake D.M.I.M it19069432" userId="e5e4e950-1014-4016-ae68-e931db1efc7b" providerId="ADAL" clId="{F8E0024A-79D7-4214-9EE9-F26C02B400BD}" dt="2022-05-22T11:12:14.229" v="4520" actId="478"/>
          <ac:spMkLst>
            <pc:docMk/>
            <pc:sldMk cId="2003578871" sldId="531"/>
            <ac:spMk id="100" creationId="{5A6AE21B-50D1-9E2B-CCF0-0933B5EEA4E1}"/>
          </ac:spMkLst>
        </pc:spChg>
        <pc:spChg chg="mod">
          <ac:chgData name="Dissanayake D.M.I.M it19069432" userId="e5e4e950-1014-4016-ae68-e931db1efc7b" providerId="ADAL" clId="{F8E0024A-79D7-4214-9EE9-F26C02B400BD}" dt="2022-05-23T18:11:46.823" v="11274" actId="403"/>
          <ac:spMkLst>
            <pc:docMk/>
            <pc:sldMk cId="2003578871" sldId="531"/>
            <ac:spMk id="120" creationId="{D2AF561E-CFEC-31EA-E31B-17B718FB91C3}"/>
          </ac:spMkLst>
        </pc:spChg>
        <pc:picChg chg="del">
          <ac:chgData name="Dissanayake D.M.I.M it19069432" userId="e5e4e950-1014-4016-ae68-e931db1efc7b" providerId="ADAL" clId="{F8E0024A-79D7-4214-9EE9-F26C02B400BD}" dt="2022-05-22T16:58:50.679" v="5127" actId="478"/>
          <ac:picMkLst>
            <pc:docMk/>
            <pc:sldMk cId="2003578871" sldId="531"/>
            <ac:picMk id="3" creationId="{769C1DBB-56EC-3805-230D-56A7D04413A0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4" creationId="{EA20038C-9D9E-2970-3655-35D10CD26F26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20" creationId="{411E7B46-4812-7660-F88F-7C6C37D31CD8}"/>
          </ac:picMkLst>
        </pc:picChg>
        <pc:picChg chg="add mod ord">
          <ac:chgData name="Dissanayake D.M.I.M it19069432" userId="e5e4e950-1014-4016-ae68-e931db1efc7b" providerId="ADAL" clId="{F8E0024A-79D7-4214-9EE9-F26C02B400BD}" dt="2022-05-22T16:58:48.729" v="5126" actId="167"/>
          <ac:picMkLst>
            <pc:docMk/>
            <pc:sldMk cId="2003578871" sldId="531"/>
            <ac:picMk id="24" creationId="{862C0E99-A3F9-C95F-B4DF-241BCDD41422}"/>
          </ac:picMkLst>
        </pc:picChg>
        <pc:picChg chg="add del mod">
          <ac:chgData name="Dissanayake D.M.I.M it19069432" userId="e5e4e950-1014-4016-ae68-e931db1efc7b" providerId="ADAL" clId="{F8E0024A-79D7-4214-9EE9-F26C02B400BD}" dt="2022-05-23T16:23:04.441" v="10641" actId="21"/>
          <ac:picMkLst>
            <pc:docMk/>
            <pc:sldMk cId="2003578871" sldId="531"/>
            <ac:picMk id="35" creationId="{D0A50379-DB67-6ED2-D4D8-4D7BD59BC20B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36" creationId="{427A55C2-0893-9ED5-BD9F-3DA4DB4B1524}"/>
          </ac:picMkLst>
        </pc:picChg>
        <pc:picChg chg="add del mod">
          <ac:chgData name="Dissanayake D.M.I.M it19069432" userId="e5e4e950-1014-4016-ae68-e931db1efc7b" providerId="ADAL" clId="{F8E0024A-79D7-4214-9EE9-F26C02B400BD}" dt="2022-05-23T16:23:04.441" v="10641" actId="21"/>
          <ac:picMkLst>
            <pc:docMk/>
            <pc:sldMk cId="2003578871" sldId="531"/>
            <ac:picMk id="39" creationId="{3967388E-0E7B-21ED-8939-1675195EDFDF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40" creationId="{5CF20F82-5F60-3C70-112E-8913CE454D94}"/>
          </ac:picMkLst>
        </pc:picChg>
        <pc:picChg chg="add del mod">
          <ac:chgData name="Dissanayake D.M.I.M it19069432" userId="e5e4e950-1014-4016-ae68-e931db1efc7b" providerId="ADAL" clId="{F8E0024A-79D7-4214-9EE9-F26C02B400BD}" dt="2022-05-23T16:21:44.122" v="10629" actId="478"/>
          <ac:picMkLst>
            <pc:docMk/>
            <pc:sldMk cId="2003578871" sldId="531"/>
            <ac:picMk id="45" creationId="{A2CA7757-1AEA-CB27-4C57-EC838716D887}"/>
          </ac:picMkLst>
        </pc:picChg>
        <pc:picChg chg="add del mod">
          <ac:chgData name="Dissanayake D.M.I.M it19069432" userId="e5e4e950-1014-4016-ae68-e931db1efc7b" providerId="ADAL" clId="{F8E0024A-79D7-4214-9EE9-F26C02B400BD}" dt="2022-05-23T16:23:04.441" v="10641" actId="21"/>
          <ac:picMkLst>
            <pc:docMk/>
            <pc:sldMk cId="2003578871" sldId="531"/>
            <ac:picMk id="47" creationId="{0A1DDA28-1503-FAA1-23EA-03E8B71A601C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48" creationId="{992D5F13-66E9-5F0C-D20E-AF805FD44972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49" creationId="{C38AC5FA-06D2-9C83-6E54-18632BBE9A43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50" creationId="{79CDDB81-1209-280C-5ECE-6DC806AA0438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51" creationId="{493F8A3A-7740-0136-FE85-2D5B390EA72F}"/>
          </ac:picMkLst>
        </pc:picChg>
        <pc:picChg chg="add del mod">
          <ac:chgData name="Dissanayake D.M.I.M it19069432" userId="e5e4e950-1014-4016-ae68-e931db1efc7b" providerId="ADAL" clId="{F8E0024A-79D7-4214-9EE9-F26C02B400BD}" dt="2022-05-23T16:23:04.441" v="10641" actId="21"/>
          <ac:picMkLst>
            <pc:docMk/>
            <pc:sldMk cId="2003578871" sldId="531"/>
            <ac:picMk id="56" creationId="{76A948B9-7C83-F837-AE24-8A70652E44DF}"/>
          </ac:picMkLst>
        </pc:picChg>
        <pc:picChg chg="add del mod">
          <ac:chgData name="Dissanayake D.M.I.M it19069432" userId="e5e4e950-1014-4016-ae68-e931db1efc7b" providerId="ADAL" clId="{F8E0024A-79D7-4214-9EE9-F26C02B400BD}" dt="2022-05-23T16:23:04.441" v="10641" actId="21"/>
          <ac:picMkLst>
            <pc:docMk/>
            <pc:sldMk cId="2003578871" sldId="531"/>
            <ac:picMk id="57" creationId="{2267FA1E-3C2E-2E48-8CB2-E530786BE745}"/>
          </ac:picMkLst>
        </pc:picChg>
        <pc:picChg chg="mod">
          <ac:chgData name="Dissanayake D.M.I.M it19069432" userId="e5e4e950-1014-4016-ae68-e931db1efc7b" providerId="ADAL" clId="{F8E0024A-79D7-4214-9EE9-F26C02B400BD}" dt="2022-05-23T18:12:25.856" v="11291" actId="1076"/>
          <ac:picMkLst>
            <pc:docMk/>
            <pc:sldMk cId="2003578871" sldId="531"/>
            <ac:picMk id="64" creationId="{525CBD06-BF05-9A7B-5AFC-1CF4152B179B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68" creationId="{95220E7B-E0CD-3CC3-2670-4B0D05ECDF2D}"/>
          </ac:picMkLst>
        </pc:picChg>
        <pc:picChg chg="mod">
          <ac:chgData name="Dissanayake D.M.I.M it19069432" userId="e5e4e950-1014-4016-ae68-e931db1efc7b" providerId="ADAL" clId="{F8E0024A-79D7-4214-9EE9-F26C02B400BD}" dt="2022-05-22T11:13:39.943" v="4585" actId="1036"/>
          <ac:picMkLst>
            <pc:docMk/>
            <pc:sldMk cId="2003578871" sldId="531"/>
            <ac:picMk id="71" creationId="{D37F81E1-A0CF-F0DD-C4CB-AC779DB8E6E2}"/>
          </ac:picMkLst>
        </pc:picChg>
        <pc:cxnChg chg="del mod">
          <ac:chgData name="Dissanayake D.M.I.M it19069432" userId="e5e4e950-1014-4016-ae68-e931db1efc7b" providerId="ADAL" clId="{F8E0024A-79D7-4214-9EE9-F26C02B400BD}" dt="2022-05-22T11:12:42.192" v="4526" actId="478"/>
          <ac:cxnSpMkLst>
            <pc:docMk/>
            <pc:sldMk cId="2003578871" sldId="531"/>
            <ac:cxnSpMk id="27" creationId="{2701F18D-6FC9-824E-6D1B-E5B5D9149AD2}"/>
          </ac:cxnSpMkLst>
        </pc:cxnChg>
        <pc:cxnChg chg="del mod">
          <ac:chgData name="Dissanayake D.M.I.M it19069432" userId="e5e4e950-1014-4016-ae68-e931db1efc7b" providerId="ADAL" clId="{F8E0024A-79D7-4214-9EE9-F26C02B400BD}" dt="2022-05-22T11:12:35.453" v="4525" actId="478"/>
          <ac:cxnSpMkLst>
            <pc:docMk/>
            <pc:sldMk cId="2003578871" sldId="531"/>
            <ac:cxnSpMk id="45" creationId="{157B3F52-331E-E3B9-9E65-C08F4478893A}"/>
          </ac:cxnSpMkLst>
        </pc:cxnChg>
        <pc:cxnChg chg="mod">
          <ac:chgData name="Dissanayake D.M.I.M it19069432" userId="e5e4e950-1014-4016-ae68-e931db1efc7b" providerId="ADAL" clId="{F8E0024A-79D7-4214-9EE9-F26C02B400BD}" dt="2022-05-23T18:11:46.823" v="11274" actId="403"/>
          <ac:cxnSpMkLst>
            <pc:docMk/>
            <pc:sldMk cId="2003578871" sldId="531"/>
            <ac:cxnSpMk id="53" creationId="{28364103-6E37-FADE-686C-C22D1731F82D}"/>
          </ac:cxnSpMkLst>
        </pc:cxnChg>
        <pc:cxnChg chg="mod">
          <ac:chgData name="Dissanayake D.M.I.M it19069432" userId="e5e4e950-1014-4016-ae68-e931db1efc7b" providerId="ADAL" clId="{F8E0024A-79D7-4214-9EE9-F26C02B400BD}" dt="2022-05-23T18:12:03.294" v="11285" actId="1035"/>
          <ac:cxnSpMkLst>
            <pc:docMk/>
            <pc:sldMk cId="2003578871" sldId="531"/>
            <ac:cxnSpMk id="55" creationId="{7EBABB55-FA0A-E657-2CA7-4F36485CB529}"/>
          </ac:cxnSpMkLst>
        </pc:cxnChg>
        <pc:cxnChg chg="mod">
          <ac:chgData name="Dissanayake D.M.I.M it19069432" userId="e5e4e950-1014-4016-ae68-e931db1efc7b" providerId="ADAL" clId="{F8E0024A-79D7-4214-9EE9-F26C02B400BD}" dt="2022-05-23T18:12:19.867" v="11290" actId="403"/>
          <ac:cxnSpMkLst>
            <pc:docMk/>
            <pc:sldMk cId="2003578871" sldId="531"/>
            <ac:cxnSpMk id="63" creationId="{E682D55E-FDF0-19ED-48C5-F1782B6BAAD6}"/>
          </ac:cxnSpMkLst>
        </pc:cxnChg>
        <pc:cxnChg chg="mod">
          <ac:chgData name="Dissanayake D.M.I.M it19069432" userId="e5e4e950-1014-4016-ae68-e931db1efc7b" providerId="ADAL" clId="{F8E0024A-79D7-4214-9EE9-F26C02B400BD}" dt="2022-05-23T18:12:58.738" v="11298" actId="14100"/>
          <ac:cxnSpMkLst>
            <pc:docMk/>
            <pc:sldMk cId="2003578871" sldId="531"/>
            <ac:cxnSpMk id="67" creationId="{65816DA5-B582-AF17-1A4B-343D752495DA}"/>
          </ac:cxnSpMkLst>
        </pc:cxnChg>
        <pc:cxnChg chg="mod">
          <ac:chgData name="Dissanayake D.M.I.M it19069432" userId="e5e4e950-1014-4016-ae68-e931db1efc7b" providerId="ADAL" clId="{F8E0024A-79D7-4214-9EE9-F26C02B400BD}" dt="2022-05-23T18:13:07.565" v="11301" actId="14100"/>
          <ac:cxnSpMkLst>
            <pc:docMk/>
            <pc:sldMk cId="2003578871" sldId="531"/>
            <ac:cxnSpMk id="70" creationId="{6CDB3F13-5B3E-AD0F-56EC-F8D5DF0143E6}"/>
          </ac:cxnSpMkLst>
        </pc:cxnChg>
        <pc:cxnChg chg="del mod">
          <ac:chgData name="Dissanayake D.M.I.M it19069432" userId="e5e4e950-1014-4016-ae68-e931db1efc7b" providerId="ADAL" clId="{F8E0024A-79D7-4214-9EE9-F26C02B400BD}" dt="2022-05-22T11:12:15.807" v="4521" actId="478"/>
          <ac:cxnSpMkLst>
            <pc:docMk/>
            <pc:sldMk cId="2003578871" sldId="531"/>
            <ac:cxnSpMk id="74" creationId="{9687FB4C-A5AA-34FD-9B16-E00C1C0DF895}"/>
          </ac:cxnSpMkLst>
        </pc:cxnChg>
        <pc:cxnChg chg="del mod">
          <ac:chgData name="Dissanayake D.M.I.M it19069432" userId="e5e4e950-1014-4016-ae68-e931db1efc7b" providerId="ADAL" clId="{F8E0024A-79D7-4214-9EE9-F26C02B400BD}" dt="2022-05-22T11:12:31.926" v="4524" actId="478"/>
          <ac:cxnSpMkLst>
            <pc:docMk/>
            <pc:sldMk cId="2003578871" sldId="531"/>
            <ac:cxnSpMk id="76" creationId="{67F4FFEE-AC49-10B8-C225-C5FD70A4A282}"/>
          </ac:cxnSpMkLst>
        </pc:cxnChg>
        <pc:cxnChg chg="mod">
          <ac:chgData name="Dissanayake D.M.I.M it19069432" userId="e5e4e950-1014-4016-ae68-e931db1efc7b" providerId="ADAL" clId="{F8E0024A-79D7-4214-9EE9-F26C02B400BD}" dt="2022-05-23T18:12:03.294" v="11285" actId="1035"/>
          <ac:cxnSpMkLst>
            <pc:docMk/>
            <pc:sldMk cId="2003578871" sldId="531"/>
            <ac:cxnSpMk id="112" creationId="{15918AD0-1CBA-FD48-C312-5927574B6B01}"/>
          </ac:cxnSpMkLst>
        </pc:cxnChg>
        <pc:cxnChg chg="del mod">
          <ac:chgData name="Dissanayake D.M.I.M it19069432" userId="e5e4e950-1014-4016-ae68-e931db1efc7b" providerId="ADAL" clId="{F8E0024A-79D7-4214-9EE9-F26C02B400BD}" dt="2022-05-22T11:12:09.243" v="4519" actId="478"/>
          <ac:cxnSpMkLst>
            <pc:docMk/>
            <pc:sldMk cId="2003578871" sldId="531"/>
            <ac:cxnSpMk id="132" creationId="{0BC18BA5-0087-A7C2-D668-4482451801FA}"/>
          </ac:cxnSpMkLst>
        </pc:cxnChg>
      </pc:sldChg>
      <pc:sldChg chg="modSp add del mod">
        <pc:chgData name="Dissanayake D.M.I.M it19069432" userId="e5e4e950-1014-4016-ae68-e931db1efc7b" providerId="ADAL" clId="{F8E0024A-79D7-4214-9EE9-F26C02B400BD}" dt="2022-05-22T10:34:03.242" v="3628" actId="47"/>
        <pc:sldMkLst>
          <pc:docMk/>
          <pc:sldMk cId="4086842117" sldId="531"/>
        </pc:sldMkLst>
        <pc:spChg chg="mod">
          <ac:chgData name="Dissanayake D.M.I.M it19069432" userId="e5e4e950-1014-4016-ae68-e931db1efc7b" providerId="ADAL" clId="{F8E0024A-79D7-4214-9EE9-F26C02B400BD}" dt="2022-05-22T10:17:37.196" v="3559" actId="20577"/>
          <ac:spMkLst>
            <pc:docMk/>
            <pc:sldMk cId="4086842117" sldId="531"/>
            <ac:spMk id="5" creationId="{3A7DB6E1-2ECE-47DD-B044-07AF8AA80AB1}"/>
          </ac:spMkLst>
        </pc:spChg>
      </pc:sldChg>
      <pc:sldChg chg="addSp delSp modSp add mod ord">
        <pc:chgData name="Dissanayake D.M.I.M it19069432" userId="e5e4e950-1014-4016-ae68-e931db1efc7b" providerId="ADAL" clId="{F8E0024A-79D7-4214-9EE9-F26C02B400BD}" dt="2022-05-23T18:15:44.324" v="11365" actId="2711"/>
        <pc:sldMkLst>
          <pc:docMk/>
          <pc:sldMk cId="4014884162" sldId="535"/>
        </pc:sldMkLst>
        <pc:spChg chg="mod">
          <ac:chgData name="Dissanayake D.M.I.M it19069432" userId="e5e4e950-1014-4016-ae68-e931db1efc7b" providerId="ADAL" clId="{F8E0024A-79D7-4214-9EE9-F26C02B400BD}" dt="2022-05-23T18:15:44.324" v="11365" actId="2711"/>
          <ac:spMkLst>
            <pc:docMk/>
            <pc:sldMk cId="4014884162" sldId="535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26" creationId="{0F1F4A74-8BD4-CA8F-C379-17746A016C0A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37" creationId="{154CDAB7-2879-78DD-130C-ED086D6EC347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38" creationId="{21076D49-AA52-29F5-688A-B69B60BA64FA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42" creationId="{A09160B8-FF6B-6866-F944-38D3BB4F4B5D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52" creationId="{1F04CAA4-C467-EB64-3E68-BC6A56D05DFE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54" creationId="{564CF5CF-39A4-1D7D-281E-04672FAEA158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65" creationId="{7F2F2A45-90A0-3A52-07D1-3BA1282D445E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72" creationId="{F87B1599-6B5D-9FDA-C67D-A599DFC30436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95" creationId="{83CBC2A8-C468-8035-510E-91CF87434E9B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98" creationId="{31E7C57E-CF7D-F519-2371-F285E237AD46}"/>
          </ac:spMkLst>
        </pc:spChg>
        <pc:spChg chg="del">
          <ac:chgData name="Dissanayake D.M.I.M it19069432" userId="e5e4e950-1014-4016-ae68-e931db1efc7b" providerId="ADAL" clId="{F8E0024A-79D7-4214-9EE9-F26C02B400BD}" dt="2022-05-22T16:13:37.680" v="4864" actId="478"/>
          <ac:spMkLst>
            <pc:docMk/>
            <pc:sldMk cId="4014884162" sldId="535"/>
            <ac:spMk id="120" creationId="{D2AF561E-CFEC-31EA-E31B-17B718FB91C3}"/>
          </ac:spMkLst>
        </pc:spChg>
        <pc:grpChg chg="add mod">
          <ac:chgData name="Dissanayake D.M.I.M it19069432" userId="e5e4e950-1014-4016-ae68-e931db1efc7b" providerId="ADAL" clId="{F8E0024A-79D7-4214-9EE9-F26C02B400BD}" dt="2022-05-23T15:53:10.110" v="10589" actId="1076"/>
          <ac:grpSpMkLst>
            <pc:docMk/>
            <pc:sldMk cId="4014884162" sldId="535"/>
            <ac:grpSpMk id="7" creationId="{FECEED2E-9E46-EBE5-7F9B-88993286065B}"/>
          </ac:grpSpMkLst>
        </pc:grpChg>
        <pc:picChg chg="del">
          <ac:chgData name="Dissanayake D.M.I.M it19069432" userId="e5e4e950-1014-4016-ae68-e931db1efc7b" providerId="ADAL" clId="{F8E0024A-79D7-4214-9EE9-F26C02B400BD}" dt="2022-05-22T16:23:25.709" v="4893" actId="478"/>
          <ac:picMkLst>
            <pc:docMk/>
            <pc:sldMk cId="4014884162" sldId="535"/>
            <ac:picMk id="3" creationId="{769C1DBB-56EC-3805-230D-56A7D04413A0}"/>
          </ac:picMkLst>
        </pc:picChg>
        <pc:picChg chg="add mod">
          <ac:chgData name="Dissanayake D.M.I.M it19069432" userId="e5e4e950-1014-4016-ae68-e931db1efc7b" providerId="ADAL" clId="{F8E0024A-79D7-4214-9EE9-F26C02B400BD}" dt="2022-05-23T15:55:31.412" v="10610" actId="1076"/>
          <ac:picMkLst>
            <pc:docMk/>
            <pc:sldMk cId="4014884162" sldId="535"/>
            <ac:picMk id="3" creationId="{BC500E6A-3F32-6908-DD6C-194590A7B534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4" creationId="{EA20038C-9D9E-2970-3655-35D10CD26F26}"/>
          </ac:picMkLst>
        </pc:picChg>
        <pc:picChg chg="add mod modCrop">
          <ac:chgData name="Dissanayake D.M.I.M it19069432" userId="e5e4e950-1014-4016-ae68-e931db1efc7b" providerId="ADAL" clId="{F8E0024A-79D7-4214-9EE9-F26C02B400BD}" dt="2022-05-22T16:21:43.507" v="4887" actId="164"/>
          <ac:picMkLst>
            <pc:docMk/>
            <pc:sldMk cId="4014884162" sldId="535"/>
            <ac:picMk id="6" creationId="{6569772D-CE01-F8D1-E59F-8D9C7E686D16}"/>
          </ac:picMkLst>
        </pc:picChg>
        <pc:picChg chg="add mod">
          <ac:chgData name="Dissanayake D.M.I.M it19069432" userId="e5e4e950-1014-4016-ae68-e931db1efc7b" providerId="ADAL" clId="{F8E0024A-79D7-4214-9EE9-F26C02B400BD}" dt="2022-05-23T15:56:17.305" v="10614" actId="1076"/>
          <ac:picMkLst>
            <pc:docMk/>
            <pc:sldMk cId="4014884162" sldId="535"/>
            <ac:picMk id="8" creationId="{7FF4E659-849F-5701-FABF-4DA287F80FF8}"/>
          </ac:picMkLst>
        </pc:picChg>
        <pc:picChg chg="add del mod ord">
          <ac:chgData name="Dissanayake D.M.I.M it19069432" userId="e5e4e950-1014-4016-ae68-e931db1efc7b" providerId="ADAL" clId="{F8E0024A-79D7-4214-9EE9-F26C02B400BD}" dt="2022-05-22T17:14:54.967" v="5201" actId="478"/>
          <ac:picMkLst>
            <pc:docMk/>
            <pc:sldMk cId="4014884162" sldId="535"/>
            <ac:picMk id="9" creationId="{101F51B2-65B5-CC82-EBBA-1C175DE305CA}"/>
          </ac:picMkLst>
        </pc:picChg>
        <pc:picChg chg="add mod ord">
          <ac:chgData name="Dissanayake D.M.I.M it19069432" userId="e5e4e950-1014-4016-ae68-e931db1efc7b" providerId="ADAL" clId="{F8E0024A-79D7-4214-9EE9-F26C02B400BD}" dt="2022-05-22T17:14:52.660" v="5200" actId="167"/>
          <ac:picMkLst>
            <pc:docMk/>
            <pc:sldMk cId="4014884162" sldId="535"/>
            <ac:picMk id="11" creationId="{5BA9D009-3C0C-26E8-D56F-AB57C1C4EAF8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20" creationId="{411E7B46-4812-7660-F88F-7C6C37D31CD8}"/>
          </ac:picMkLst>
        </pc:picChg>
        <pc:picChg chg="add mod modCrop">
          <ac:chgData name="Dissanayake D.M.I.M it19069432" userId="e5e4e950-1014-4016-ae68-e931db1efc7b" providerId="ADAL" clId="{F8E0024A-79D7-4214-9EE9-F26C02B400BD}" dt="2022-05-22T16:21:43.507" v="4887" actId="164"/>
          <ac:picMkLst>
            <pc:docMk/>
            <pc:sldMk cId="4014884162" sldId="535"/>
            <ac:picMk id="34" creationId="{06C778EA-B051-4980-BCB3-58A983C4C412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36" creationId="{427A55C2-0893-9ED5-BD9F-3DA4DB4B1524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40" creationId="{5CF20F82-5F60-3C70-112E-8913CE454D94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48" creationId="{992D5F13-66E9-5F0C-D20E-AF805FD44972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49" creationId="{C38AC5FA-06D2-9C83-6E54-18632BBE9A43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50" creationId="{79CDDB81-1209-280C-5ECE-6DC806AA0438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51" creationId="{493F8A3A-7740-0136-FE85-2D5B390EA72F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64" creationId="{525CBD06-BF05-9A7B-5AFC-1CF4152B179B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68" creationId="{95220E7B-E0CD-3CC3-2670-4B0D05ECDF2D}"/>
          </ac:picMkLst>
        </pc:picChg>
        <pc:picChg chg="del">
          <ac:chgData name="Dissanayake D.M.I.M it19069432" userId="e5e4e950-1014-4016-ae68-e931db1efc7b" providerId="ADAL" clId="{F8E0024A-79D7-4214-9EE9-F26C02B400BD}" dt="2022-05-22T16:13:37.680" v="4864" actId="478"/>
          <ac:picMkLst>
            <pc:docMk/>
            <pc:sldMk cId="4014884162" sldId="535"/>
            <ac:picMk id="71" creationId="{D37F81E1-A0CF-F0DD-C4CB-AC779DB8E6E2}"/>
          </ac:picMkLst>
        </pc:pic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53" creationId="{28364103-6E37-FADE-686C-C22D1731F82D}"/>
          </ac:cxnSpMkLst>
        </pc:cxn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55" creationId="{7EBABB55-FA0A-E657-2CA7-4F36485CB529}"/>
          </ac:cxnSpMkLst>
        </pc:cxn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63" creationId="{E682D55E-FDF0-19ED-48C5-F1782B6BAAD6}"/>
          </ac:cxnSpMkLst>
        </pc:cxn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67" creationId="{65816DA5-B582-AF17-1A4B-343D752495DA}"/>
          </ac:cxnSpMkLst>
        </pc:cxn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70" creationId="{6CDB3F13-5B3E-AD0F-56EC-F8D5DF0143E6}"/>
          </ac:cxnSpMkLst>
        </pc:cxnChg>
        <pc:cxnChg chg="del mod">
          <ac:chgData name="Dissanayake D.M.I.M it19069432" userId="e5e4e950-1014-4016-ae68-e931db1efc7b" providerId="ADAL" clId="{F8E0024A-79D7-4214-9EE9-F26C02B400BD}" dt="2022-05-22T16:13:37.680" v="4864" actId="478"/>
          <ac:cxnSpMkLst>
            <pc:docMk/>
            <pc:sldMk cId="4014884162" sldId="535"/>
            <ac:cxnSpMk id="112" creationId="{15918AD0-1CBA-FD48-C312-5927574B6B01}"/>
          </ac:cxnSpMkLst>
        </pc:cxnChg>
      </pc:sldChg>
      <pc:sldChg chg="addSp delSp modSp add mod ord">
        <pc:chgData name="Dissanayake D.M.I.M it19069432" userId="e5e4e950-1014-4016-ae68-e931db1efc7b" providerId="ADAL" clId="{F8E0024A-79D7-4214-9EE9-F26C02B400BD}" dt="2022-05-23T18:15:58.496" v="11366" actId="2711"/>
        <pc:sldMkLst>
          <pc:docMk/>
          <pc:sldMk cId="2832258313" sldId="536"/>
        </pc:sldMkLst>
        <pc:spChg chg="mod">
          <ac:chgData name="Dissanayake D.M.I.M it19069432" userId="e5e4e950-1014-4016-ae68-e931db1efc7b" providerId="ADAL" clId="{F8E0024A-79D7-4214-9EE9-F26C02B400BD}" dt="2022-05-23T18:15:58.496" v="11366" actId="2711"/>
          <ac:spMkLst>
            <pc:docMk/>
            <pc:sldMk cId="2832258313" sldId="536"/>
            <ac:spMk id="5" creationId="{3A7DB6E1-2ECE-47DD-B044-07AF8AA80AB1}"/>
          </ac:spMkLst>
        </pc:spChg>
        <pc:grpChg chg="del">
          <ac:chgData name="Dissanayake D.M.I.M it19069432" userId="e5e4e950-1014-4016-ae68-e931db1efc7b" providerId="ADAL" clId="{F8E0024A-79D7-4214-9EE9-F26C02B400BD}" dt="2022-05-22T16:24:32.061" v="4898" actId="478"/>
          <ac:grpSpMkLst>
            <pc:docMk/>
            <pc:sldMk cId="2832258313" sldId="536"/>
            <ac:grpSpMk id="7" creationId="{FECEED2E-9E46-EBE5-7F9B-88993286065B}"/>
          </ac:grpSpMkLst>
        </pc:grpChg>
        <pc:picChg chg="add del mod ord">
          <ac:chgData name="Dissanayake D.M.I.M it19069432" userId="e5e4e950-1014-4016-ae68-e931db1efc7b" providerId="ADAL" clId="{F8E0024A-79D7-4214-9EE9-F26C02B400BD}" dt="2022-05-22T17:15:38.069" v="5209" actId="478"/>
          <ac:picMkLst>
            <pc:docMk/>
            <pc:sldMk cId="2832258313" sldId="536"/>
            <ac:picMk id="3" creationId="{3D854766-9D5A-A629-C685-4C2F0877931B}"/>
          </ac:picMkLst>
        </pc:picChg>
        <pc:picChg chg="add del mod">
          <ac:chgData name="Dissanayake D.M.I.M it19069432" userId="e5e4e950-1014-4016-ae68-e931db1efc7b" providerId="ADAL" clId="{F8E0024A-79D7-4214-9EE9-F26C02B400BD}" dt="2022-05-22T16:38:55.474" v="4924" actId="478"/>
          <ac:picMkLst>
            <pc:docMk/>
            <pc:sldMk cId="2832258313" sldId="536"/>
            <ac:picMk id="8" creationId="{11185159-9565-C508-5B94-6B38E7CD68AC}"/>
          </ac:picMkLst>
        </pc:picChg>
        <pc:picChg chg="del">
          <ac:chgData name="Dissanayake D.M.I.M it19069432" userId="e5e4e950-1014-4016-ae68-e931db1efc7b" providerId="ADAL" clId="{F8E0024A-79D7-4214-9EE9-F26C02B400BD}" dt="2022-05-22T16:24:58.595" v="4904" actId="478"/>
          <ac:picMkLst>
            <pc:docMk/>
            <pc:sldMk cId="2832258313" sldId="536"/>
            <ac:picMk id="9" creationId="{101F51B2-65B5-CC82-EBBA-1C175DE305CA}"/>
          </ac:picMkLst>
        </pc:picChg>
        <pc:picChg chg="add mod ord modCrop">
          <ac:chgData name="Dissanayake D.M.I.M it19069432" userId="e5e4e950-1014-4016-ae68-e931db1efc7b" providerId="ADAL" clId="{F8E0024A-79D7-4214-9EE9-F26C02B400BD}" dt="2022-05-22T17:54:44.726" v="5640" actId="1076"/>
          <ac:picMkLst>
            <pc:docMk/>
            <pc:sldMk cId="2832258313" sldId="536"/>
            <ac:picMk id="11" creationId="{7A46BA67-2E37-FEF0-5954-DE8F5388CFF6}"/>
          </ac:picMkLst>
        </pc:picChg>
        <pc:picChg chg="add mod ord">
          <ac:chgData name="Dissanayake D.M.I.M it19069432" userId="e5e4e950-1014-4016-ae68-e931db1efc7b" providerId="ADAL" clId="{F8E0024A-79D7-4214-9EE9-F26C02B400BD}" dt="2022-05-22T17:15:36.450" v="5208" actId="167"/>
          <ac:picMkLst>
            <pc:docMk/>
            <pc:sldMk cId="2832258313" sldId="536"/>
            <ac:picMk id="13" creationId="{F48C560B-8A42-F892-3E35-FA4D3B25FEF1}"/>
          </ac:picMkLst>
        </pc:picChg>
        <pc:picChg chg="add mod modCrop">
          <ac:chgData name="Dissanayake D.M.I.M it19069432" userId="e5e4e950-1014-4016-ae68-e931db1efc7b" providerId="ADAL" clId="{F8E0024A-79D7-4214-9EE9-F26C02B400BD}" dt="2022-05-22T19:26:05.817" v="6480" actId="1035"/>
          <ac:picMkLst>
            <pc:docMk/>
            <pc:sldMk cId="2832258313" sldId="536"/>
            <ac:picMk id="15" creationId="{14AAA9DE-1984-81F4-FEA2-1A58674148DF}"/>
          </ac:picMkLst>
        </pc:picChg>
      </pc:sldChg>
      <pc:sldChg chg="add del ord">
        <pc:chgData name="Dissanayake D.M.I.M it19069432" userId="e5e4e950-1014-4016-ae68-e931db1efc7b" providerId="ADAL" clId="{F8E0024A-79D7-4214-9EE9-F26C02B400BD}" dt="2022-05-23T15:51:36.754" v="10542" actId="47"/>
        <pc:sldMkLst>
          <pc:docMk/>
          <pc:sldMk cId="2459745308" sldId="537"/>
        </pc:sldMkLst>
      </pc:sldChg>
      <pc:sldChg chg="addSp delSp modSp add mod">
        <pc:chgData name="Dissanayake D.M.I.M it19069432" userId="e5e4e950-1014-4016-ae68-e931db1efc7b" providerId="ADAL" clId="{F8E0024A-79D7-4214-9EE9-F26C02B400BD}" dt="2022-05-23T18:10:50.907" v="11269" actId="14100"/>
        <pc:sldMkLst>
          <pc:docMk/>
          <pc:sldMk cId="4294722650" sldId="538"/>
        </pc:sldMkLst>
        <pc:spChg chg="add del">
          <ac:chgData name="Dissanayake D.M.I.M it19069432" userId="e5e4e950-1014-4016-ae68-e931db1efc7b" providerId="ADAL" clId="{F8E0024A-79D7-4214-9EE9-F26C02B400BD}" dt="2022-05-22T19:34:57.698" v="6507" actId="478"/>
          <ac:spMkLst>
            <pc:docMk/>
            <pc:sldMk cId="4294722650" sldId="538"/>
            <ac:spMk id="2" creationId="{3A5C48FE-D65D-5741-0B22-43A68DB24F76}"/>
          </ac:spMkLst>
        </pc:spChg>
        <pc:spChg chg="add del">
          <ac:chgData name="Dissanayake D.M.I.M it19069432" userId="e5e4e950-1014-4016-ae68-e931db1efc7b" providerId="ADAL" clId="{F8E0024A-79D7-4214-9EE9-F26C02B400BD}" dt="2022-05-22T19:35:10.414" v="6509" actId="478"/>
          <ac:spMkLst>
            <pc:docMk/>
            <pc:sldMk cId="4294722650" sldId="538"/>
            <ac:spMk id="4" creationId="{9EC1FFD4-D609-14DA-0D8D-4A62C7D13538}"/>
          </ac:spMkLst>
        </pc:spChg>
        <pc:spChg chg="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5" creationId="{3A7DB6E1-2ECE-47DD-B044-07AF8AA80AB1}"/>
          </ac:spMkLst>
        </pc:spChg>
        <pc:spChg chg="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2T18:25:19.471" v="5767" actId="478"/>
          <ac:spMkLst>
            <pc:docMk/>
            <pc:sldMk cId="4294722650" sldId="538"/>
            <ac:spMk id="11" creationId="{F588498C-DB2F-45D4-9A81-B78DD468F278}"/>
          </ac:spMkLst>
        </pc:spChg>
        <pc:spChg chg="del mod">
          <ac:chgData name="Dissanayake D.M.I.M it19069432" userId="e5e4e950-1014-4016-ae68-e931db1efc7b" providerId="ADAL" clId="{F8E0024A-79D7-4214-9EE9-F26C02B400BD}" dt="2022-05-22T18:25:19.471" v="5767" actId="478"/>
          <ac:spMkLst>
            <pc:docMk/>
            <pc:sldMk cId="4294722650" sldId="538"/>
            <ac:spMk id="13" creationId="{137B80EC-2DA6-4173-89D4-0E3C80E89775}"/>
          </ac:spMkLst>
        </pc:spChg>
        <pc:spChg chg="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14" creationId="{43271E80-903D-4C9D-B70E-DEC775E26FFF}"/>
          </ac:spMkLst>
        </pc:spChg>
        <pc:spChg chg="mod">
          <ac:chgData name="Dissanayake D.M.I.M it19069432" userId="e5e4e950-1014-4016-ae68-e931db1efc7b" providerId="ADAL" clId="{F8E0024A-79D7-4214-9EE9-F26C02B400BD}" dt="2022-05-23T18:10:40.014" v="11268" actId="404"/>
          <ac:spMkLst>
            <pc:docMk/>
            <pc:sldMk cId="4294722650" sldId="538"/>
            <ac:spMk id="15" creationId="{48B0D5A7-D125-0183-3582-D65A9F42456A}"/>
          </ac:spMkLst>
        </pc:spChg>
        <pc:spChg chg="del">
          <ac:chgData name="Dissanayake D.M.I.M it19069432" userId="e5e4e950-1014-4016-ae68-e931db1efc7b" providerId="ADAL" clId="{F8E0024A-79D7-4214-9EE9-F26C02B400BD}" dt="2022-05-22T18:25:19.471" v="5767" actId="478"/>
          <ac:spMkLst>
            <pc:docMk/>
            <pc:sldMk cId="4294722650" sldId="538"/>
            <ac:spMk id="16" creationId="{759F14DB-21B5-469C-89A4-639D6BEFE6B9}"/>
          </ac:spMkLst>
        </pc:spChg>
        <pc:spChg chg="mod">
          <ac:chgData name="Dissanayake D.M.I.M it19069432" userId="e5e4e950-1014-4016-ae68-e931db1efc7b" providerId="ADAL" clId="{F8E0024A-79D7-4214-9EE9-F26C02B400BD}" dt="2022-05-23T18:10:23.045" v="11264" actId="403"/>
          <ac:spMkLst>
            <pc:docMk/>
            <pc:sldMk cId="4294722650" sldId="538"/>
            <ac:spMk id="17" creationId="{471F1D5A-5A47-4D7D-AAD7-2BC1B7CBCD6A}"/>
          </ac:spMkLst>
        </pc:spChg>
        <pc:spChg chg="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19" creationId="{3B889588-749B-44A4-A97C-E68B7D4A2993}"/>
          </ac:spMkLst>
        </pc:spChg>
        <pc:spChg chg="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20" creationId="{F68EE0D3-65B1-40B0-95CF-6BD67D4F83A1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21" creationId="{B9D3A494-7700-AC2A-4B8D-2855CF2EF980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26" creationId="{82E8F6EF-6765-EA85-9949-65BABEA2F4C4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27" creationId="{87768856-46E5-99BA-377E-8F41431A2758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29" creationId="{E337BAC9-CC3D-4672-3094-EDECC9D592BF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30" creationId="{C8648A5D-3793-9094-E065-2E6C0F448F9F}"/>
          </ac:spMkLst>
        </pc:spChg>
        <pc:spChg chg="add mod">
          <ac:chgData name="Dissanayake D.M.I.M it19069432" userId="e5e4e950-1014-4016-ae68-e931db1efc7b" providerId="ADAL" clId="{F8E0024A-79D7-4214-9EE9-F26C02B400BD}" dt="2022-05-23T18:10:23.045" v="11264" actId="403"/>
          <ac:spMkLst>
            <pc:docMk/>
            <pc:sldMk cId="4294722650" sldId="538"/>
            <ac:spMk id="31" creationId="{4C2E261E-78F7-3F6A-82CC-9CF682A732A0}"/>
          </ac:spMkLst>
        </pc:spChg>
        <pc:spChg chg="add mod">
          <ac:chgData name="Dissanayake D.M.I.M it19069432" userId="e5e4e950-1014-4016-ae68-e931db1efc7b" providerId="ADAL" clId="{F8E0024A-79D7-4214-9EE9-F26C02B400BD}" dt="2022-05-23T18:10:50.907" v="11269" actId="14100"/>
          <ac:spMkLst>
            <pc:docMk/>
            <pc:sldMk cId="4294722650" sldId="538"/>
            <ac:spMk id="32" creationId="{745EAAC3-D53E-46AF-5D17-B9A0ED613CC2}"/>
          </ac:spMkLst>
        </pc:spChg>
        <pc:spChg chg="add mod">
          <ac:chgData name="Dissanayake D.M.I.M it19069432" userId="e5e4e950-1014-4016-ae68-e931db1efc7b" providerId="ADAL" clId="{F8E0024A-79D7-4214-9EE9-F26C02B400BD}" dt="2022-05-23T18:10:23.045" v="11264" actId="403"/>
          <ac:spMkLst>
            <pc:docMk/>
            <pc:sldMk cId="4294722650" sldId="538"/>
            <ac:spMk id="33" creationId="{0C13F7FE-DC15-4521-755A-36FC72902668}"/>
          </ac:spMkLst>
        </pc:spChg>
        <pc:spChg chg="add mod">
          <ac:chgData name="Dissanayake D.M.I.M it19069432" userId="e5e4e950-1014-4016-ae68-e931db1efc7b" providerId="ADAL" clId="{F8E0024A-79D7-4214-9EE9-F26C02B400BD}" dt="2022-05-23T18:10:09.722" v="11263" actId="2711"/>
          <ac:spMkLst>
            <pc:docMk/>
            <pc:sldMk cId="4294722650" sldId="538"/>
            <ac:spMk id="34" creationId="{7BF6A51E-EF6B-D9D8-9B6C-26B3A6F8DA6D}"/>
          </ac:spMkLst>
        </pc:spChg>
        <pc:spChg chg="add mod">
          <ac:chgData name="Dissanayake D.M.I.M it19069432" userId="e5e4e950-1014-4016-ae68-e931db1efc7b" providerId="ADAL" clId="{F8E0024A-79D7-4214-9EE9-F26C02B400BD}" dt="2022-05-23T18:10:23.045" v="11264" actId="403"/>
          <ac:spMkLst>
            <pc:docMk/>
            <pc:sldMk cId="4294722650" sldId="538"/>
            <ac:spMk id="35" creationId="{6C70B846-19E7-ECC6-5D27-9F458BC29169}"/>
          </ac:spMkLst>
        </pc:spChg>
        <pc:picChg chg="add del mod ord">
          <ac:chgData name="Dissanayake D.M.I.M it19069432" userId="e5e4e950-1014-4016-ae68-e931db1efc7b" providerId="ADAL" clId="{F8E0024A-79D7-4214-9EE9-F26C02B400BD}" dt="2022-05-22T18:18:23.182" v="5753" actId="478"/>
          <ac:picMkLst>
            <pc:docMk/>
            <pc:sldMk cId="4294722650" sldId="538"/>
            <ac:picMk id="8" creationId="{5E567CD2-F36A-7FDE-9672-BA488D52FE3F}"/>
          </ac:picMkLst>
        </pc:picChg>
        <pc:picChg chg="add del mod ord">
          <ac:chgData name="Dissanayake D.M.I.M it19069432" userId="e5e4e950-1014-4016-ae68-e931db1efc7b" providerId="ADAL" clId="{F8E0024A-79D7-4214-9EE9-F26C02B400BD}" dt="2022-05-22T18:20:35.442" v="5765" actId="478"/>
          <ac:picMkLst>
            <pc:docMk/>
            <pc:sldMk cId="4294722650" sldId="538"/>
            <ac:picMk id="10" creationId="{CB301B0B-A27A-AB69-8951-998837A539F3}"/>
          </ac:picMkLst>
        </pc:picChg>
        <pc:picChg chg="del">
          <ac:chgData name="Dissanayake D.M.I.M it19069432" userId="e5e4e950-1014-4016-ae68-e931db1efc7b" providerId="ADAL" clId="{F8E0024A-79D7-4214-9EE9-F26C02B400BD}" dt="2022-05-22T18:16:43.548" v="5747" actId="478"/>
          <ac:picMkLst>
            <pc:docMk/>
            <pc:sldMk cId="4294722650" sldId="538"/>
            <ac:picMk id="12" creationId="{16D335B7-FE57-4A91-A0B2-35D52EBDC8DB}"/>
          </ac:picMkLst>
        </pc:picChg>
        <pc:picChg chg="mod">
          <ac:chgData name="Dissanayake D.M.I.M it19069432" userId="e5e4e950-1014-4016-ae68-e931db1efc7b" providerId="ADAL" clId="{F8E0024A-79D7-4214-9EE9-F26C02B400BD}" dt="2022-05-22T19:36:21.035" v="6536" actId="1036"/>
          <ac:picMkLst>
            <pc:docMk/>
            <pc:sldMk cId="4294722650" sldId="538"/>
            <ac:picMk id="18" creationId="{88366102-7071-4F23-B0CA-5307DC746877}"/>
          </ac:picMkLst>
        </pc:picChg>
        <pc:picChg chg="add del mod">
          <ac:chgData name="Dissanayake D.M.I.M it19069432" userId="e5e4e950-1014-4016-ae68-e931db1efc7b" providerId="ADAL" clId="{F8E0024A-79D7-4214-9EE9-F26C02B400BD}" dt="2022-05-22T18:19:31.872" v="5757" actId="478"/>
          <ac:picMkLst>
            <pc:docMk/>
            <pc:sldMk cId="4294722650" sldId="538"/>
            <ac:picMk id="23" creationId="{656813D9-05ED-FC20-BCE1-DDCDD11289AB}"/>
          </ac:picMkLst>
        </pc:picChg>
        <pc:picChg chg="add mod ord">
          <ac:chgData name="Dissanayake D.M.I.M it19069432" userId="e5e4e950-1014-4016-ae68-e931db1efc7b" providerId="ADAL" clId="{F8E0024A-79D7-4214-9EE9-F26C02B400BD}" dt="2022-05-22T18:20:33.696" v="5764" actId="167"/>
          <ac:picMkLst>
            <pc:docMk/>
            <pc:sldMk cId="4294722650" sldId="538"/>
            <ac:picMk id="25" creationId="{C451BEAA-3613-430E-693A-AD71507A96FB}"/>
          </ac:picMkLst>
        </pc:picChg>
        <pc:picChg chg="add mod">
          <ac:chgData name="Dissanayake D.M.I.M it19069432" userId="e5e4e950-1014-4016-ae68-e931db1efc7b" providerId="ADAL" clId="{F8E0024A-79D7-4214-9EE9-F26C02B400BD}" dt="2022-05-22T19:36:21.035" v="6536" actId="1036"/>
          <ac:picMkLst>
            <pc:docMk/>
            <pc:sldMk cId="4294722650" sldId="538"/>
            <ac:picMk id="28" creationId="{E68805CA-27CB-CE6A-74AE-DCF72CF6ED9D}"/>
          </ac:picMkLst>
        </pc:picChg>
        <pc:cxnChg chg="del mod">
          <ac:chgData name="Dissanayake D.M.I.M it19069432" userId="e5e4e950-1014-4016-ae68-e931db1efc7b" providerId="ADAL" clId="{F8E0024A-79D7-4214-9EE9-F26C02B400BD}" dt="2022-05-22T19:35:53.884" v="6517" actId="478"/>
          <ac:cxnSpMkLst>
            <pc:docMk/>
            <pc:sldMk cId="4294722650" sldId="538"/>
            <ac:cxnSpMk id="3" creationId="{5D5B1FAE-005A-5470-C5AD-5BB6E830FBAD}"/>
          </ac:cxnSpMkLst>
        </pc:cxnChg>
        <pc:cxnChg chg="add del mod">
          <ac:chgData name="Dissanayake D.M.I.M it19069432" userId="e5e4e950-1014-4016-ae68-e931db1efc7b" providerId="ADAL" clId="{F8E0024A-79D7-4214-9EE9-F26C02B400BD}" dt="2022-05-22T19:36:21.035" v="6536" actId="1036"/>
          <ac:cxnSpMkLst>
            <pc:docMk/>
            <pc:sldMk cId="4294722650" sldId="538"/>
            <ac:cxnSpMk id="8" creationId="{2AAC6554-B7CB-74FB-79BE-03AAB39FD0BE}"/>
          </ac:cxnSpMkLst>
        </pc:cxnChg>
        <pc:cxnChg chg="add mod">
          <ac:chgData name="Dissanayake D.M.I.M it19069432" userId="e5e4e950-1014-4016-ae68-e931db1efc7b" providerId="ADAL" clId="{F8E0024A-79D7-4214-9EE9-F26C02B400BD}" dt="2022-05-22T19:38:24.053" v="6547" actId="14100"/>
          <ac:cxnSpMkLst>
            <pc:docMk/>
            <pc:sldMk cId="4294722650" sldId="538"/>
            <ac:cxnSpMk id="23" creationId="{21983F78-E814-DBDD-189B-F63A618EE9E0}"/>
          </ac:cxnSpMkLst>
        </pc:cxnChg>
      </pc:sldChg>
      <pc:sldChg chg="addSp delSp modSp add mod ord">
        <pc:chgData name="Dissanayake D.M.I.M it19069432" userId="e5e4e950-1014-4016-ae68-e931db1efc7b" providerId="ADAL" clId="{F8E0024A-79D7-4214-9EE9-F26C02B400BD}" dt="2022-05-24T17:31:24.474" v="12489"/>
        <pc:sldMkLst>
          <pc:docMk/>
          <pc:sldMk cId="4057574692" sldId="539"/>
        </pc:sldMkLst>
        <pc:spChg chg="mod">
          <ac:chgData name="Dissanayake D.M.I.M it19069432" userId="e5e4e950-1014-4016-ae68-e931db1efc7b" providerId="ADAL" clId="{F8E0024A-79D7-4214-9EE9-F26C02B400BD}" dt="2022-05-23T18:11:00.748" v="11270" actId="2711"/>
          <ac:spMkLst>
            <pc:docMk/>
            <pc:sldMk cId="4057574692" sldId="539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19" creationId="{3B889588-749B-44A4-A97C-E68B7D4A2993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1" creationId="{8E78F70B-49D5-C6CC-1E4C-227257B6FD1F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2" creationId="{124B55FE-243B-5039-582F-42E891E48921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3" creationId="{C3C99BE6-151F-C47F-695A-4CC6A552595A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4" creationId="{AF23C8C6-519A-0F8F-3890-B24B9842DC73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5" creationId="{4965F7A4-DDCA-C89C-7D85-D48A3974C8F1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6" creationId="{1CBAEE38-BA10-8F84-1A2F-500EC62484CC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7" creationId="{F4C2AC63-3F0C-DC4F-235F-92A672587140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8" creationId="{F551BB9D-CBA9-EE62-DBE0-9D1D387D8063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29" creationId="{C2365D6E-F180-380E-33AA-15A3B9203659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0" creationId="{8A416262-B307-A1E7-C87E-57087CA77CC8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1" creationId="{D6E6303F-2705-D0F7-9928-27D03F630426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2" creationId="{BD33D865-9DE5-7ACF-FEAD-B523380C9CE0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3" creationId="{714A6216-14D8-41F8-1F1A-15DC57EFAF9F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4" creationId="{686E2563-745B-F672-7A2D-8DFDB3A1E81B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5" creationId="{98ACAA8F-D875-2F2E-2464-BA6FAF2D9123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7" creationId="{26D301EA-4333-A959-EA00-F0B086DC8EF9}"/>
          </ac:spMkLst>
        </pc:spChg>
        <pc:spChg chg="del">
          <ac:chgData name="Dissanayake D.M.I.M it19069432" userId="e5e4e950-1014-4016-ae68-e931db1efc7b" providerId="ADAL" clId="{F8E0024A-79D7-4214-9EE9-F26C02B400BD}" dt="2022-05-22T17:34:32.972" v="5623" actId="478"/>
          <ac:spMkLst>
            <pc:docMk/>
            <pc:sldMk cId="4057574692" sldId="539"/>
            <ac:spMk id="38" creationId="{21152F01-194F-3D02-BDA3-9030BBB08895}"/>
          </ac:spMkLst>
        </pc:spChg>
        <pc:picChg chg="add del mod">
          <ac:chgData name="Dissanayake D.M.I.M it19069432" userId="e5e4e950-1014-4016-ae68-e931db1efc7b" providerId="ADAL" clId="{F8E0024A-79D7-4214-9EE9-F26C02B400BD}" dt="2022-05-22T18:04:04.649" v="5648" actId="478"/>
          <ac:picMkLst>
            <pc:docMk/>
            <pc:sldMk cId="4057574692" sldId="539"/>
            <ac:picMk id="3" creationId="{347076E5-B121-B1EA-7E7A-8F25B8D9F661}"/>
          </ac:picMkLst>
        </pc:picChg>
        <pc:picChg chg="add mod modCrop">
          <ac:chgData name="Dissanayake D.M.I.M it19069432" userId="e5e4e950-1014-4016-ae68-e931db1efc7b" providerId="ADAL" clId="{F8E0024A-79D7-4214-9EE9-F26C02B400BD}" dt="2022-05-22T18:04:50.122" v="5653" actId="732"/>
          <ac:picMkLst>
            <pc:docMk/>
            <pc:sldMk cId="4057574692" sldId="539"/>
            <ac:picMk id="7" creationId="{57A294DB-AAC0-2CB0-CA58-981EF75A488C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2T17:53:03.190" v="5625" actId="47"/>
        <pc:sldMkLst>
          <pc:docMk/>
          <pc:sldMk cId="720727251" sldId="540"/>
        </pc:sldMkLst>
      </pc:sldChg>
      <pc:sldChg chg="addSp modSp add mod">
        <pc:chgData name="Dissanayake D.M.I.M it19069432" userId="e5e4e950-1014-4016-ae68-e931db1efc7b" providerId="ADAL" clId="{F8E0024A-79D7-4214-9EE9-F26C02B400BD}" dt="2022-05-22T18:49:39.593" v="6058" actId="1076"/>
        <pc:sldMkLst>
          <pc:docMk/>
          <pc:sldMk cId="2437371541" sldId="544"/>
        </pc:sldMkLst>
        <pc:spChg chg="add mod">
          <ac:chgData name="Dissanayake D.M.I.M it19069432" userId="e5e4e950-1014-4016-ae68-e931db1efc7b" providerId="ADAL" clId="{F8E0024A-79D7-4214-9EE9-F26C02B400BD}" dt="2022-05-22T18:49:39.593" v="6058" actId="1076"/>
          <ac:spMkLst>
            <pc:docMk/>
            <pc:sldMk cId="2437371541" sldId="544"/>
            <ac:spMk id="7" creationId="{F08C1750-EDF9-8D7D-50C5-9F6938B3BDCF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3T17:28:00.929" v="10808" actId="2711"/>
        <pc:sldMkLst>
          <pc:docMk/>
          <pc:sldMk cId="3027097132" sldId="544"/>
        </pc:sldMkLst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7" creationId="{B84D0C25-2BEF-68CE-3899-032DF1FD6C25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9" creationId="{242E1755-AA7F-F5D9-A501-D105692CBD41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16" creationId="{0FF3DD25-2E07-D2AE-B2F0-F626EB868D57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17" creationId="{0355FE1C-742B-0DCB-5C6B-FD5B83216383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21" creationId="{69BAE8FB-1E71-1FA8-4F87-F6E52F44BDA7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23" creationId="{32ADB7A2-968B-2F01-2235-FC5E72E0626B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25" creationId="{B0402785-F5A5-3A74-53DB-B40C3F9C595E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31" creationId="{263E19E0-CAB6-D6C3-F8AF-FB4120080479}"/>
          </ac:spMkLst>
        </pc:spChg>
        <pc:spChg chg="mod">
          <ac:chgData name="Dissanayake D.M.I.M it19069432" userId="e5e4e950-1014-4016-ae68-e931db1efc7b" providerId="ADAL" clId="{F8E0024A-79D7-4214-9EE9-F26C02B400BD}" dt="2022-05-23T17:28:00.929" v="10808" actId="2711"/>
          <ac:spMkLst>
            <pc:docMk/>
            <pc:sldMk cId="3027097132" sldId="544"/>
            <ac:spMk id="33" creationId="{5BE43655-076A-ABAA-1B81-DF40CEB5E805}"/>
          </ac:spMkLst>
        </pc:spChg>
      </pc:sldChg>
      <pc:sldChg chg="add del ord">
        <pc:chgData name="Dissanayake D.M.I.M it19069432" userId="e5e4e950-1014-4016-ae68-e931db1efc7b" providerId="ADAL" clId="{F8E0024A-79D7-4214-9EE9-F26C02B400BD}" dt="2022-05-23T16:22:51.330" v="10640" actId="47"/>
        <pc:sldMkLst>
          <pc:docMk/>
          <pc:sldMk cId="573633886" sldId="546"/>
        </pc:sldMkLst>
      </pc:sldChg>
      <pc:sldChg chg="modSp mod">
        <pc:chgData name="Dissanayake D.M.I.M it19069432" userId="e5e4e950-1014-4016-ae68-e931db1efc7b" providerId="ADAL" clId="{F8E0024A-79D7-4214-9EE9-F26C02B400BD}" dt="2022-05-23T14:01:25.377" v="10361" actId="14100"/>
        <pc:sldMkLst>
          <pc:docMk/>
          <pc:sldMk cId="1152209139" sldId="547"/>
        </pc:sldMkLst>
        <pc:spChg chg="mod">
          <ac:chgData name="Dissanayake D.M.I.M it19069432" userId="e5e4e950-1014-4016-ae68-e931db1efc7b" providerId="ADAL" clId="{F8E0024A-79D7-4214-9EE9-F26C02B400BD}" dt="2022-05-23T14:01:25.377" v="10361" actId="14100"/>
          <ac:spMkLst>
            <pc:docMk/>
            <pc:sldMk cId="1152209139" sldId="547"/>
            <ac:spMk id="8" creationId="{9CE130F0-D0FB-2597-ADEA-A14735E60091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6T03:40:41.974" v="12564" actId="27636"/>
        <pc:sldMkLst>
          <pc:docMk/>
          <pc:sldMk cId="511185869" sldId="548"/>
        </pc:sldMkLst>
        <pc:spChg chg="mod">
          <ac:chgData name="Dissanayake D.M.I.M it19069432" userId="e5e4e950-1014-4016-ae68-e931db1efc7b" providerId="ADAL" clId="{F8E0024A-79D7-4214-9EE9-F26C02B400BD}" dt="2022-05-26T03:40:41.974" v="12564" actId="27636"/>
          <ac:spMkLst>
            <pc:docMk/>
            <pc:sldMk cId="511185869" sldId="548"/>
            <ac:spMk id="8" creationId="{9CE130F0-D0FB-2597-ADEA-A14735E60091}"/>
          </ac:spMkLst>
        </pc:spChg>
      </pc:sldChg>
      <pc:sldChg chg="addSp delSp modSp add del mod">
        <pc:chgData name="Dissanayake D.M.I.M it19069432" userId="e5e4e950-1014-4016-ae68-e931db1efc7b" providerId="ADAL" clId="{F8E0024A-79D7-4214-9EE9-F26C02B400BD}" dt="2022-05-23T03:07:30.981" v="7832" actId="47"/>
        <pc:sldMkLst>
          <pc:docMk/>
          <pc:sldMk cId="651953443" sldId="549"/>
        </pc:sldMkLst>
        <pc:spChg chg="add mod">
          <ac:chgData name="Dissanayake D.M.I.M it19069432" userId="e5e4e950-1014-4016-ae68-e931db1efc7b" providerId="ADAL" clId="{F8E0024A-79D7-4214-9EE9-F26C02B400BD}" dt="2022-05-23T01:28:30.062" v="7177" actId="693"/>
          <ac:spMkLst>
            <pc:docMk/>
            <pc:sldMk cId="651953443" sldId="549"/>
            <ac:spMk id="2" creationId="{ED566C33-E6BF-BF7F-E6F5-F02C472201FE}"/>
          </ac:spMkLst>
        </pc:spChg>
        <pc:spChg chg="del">
          <ac:chgData name="Dissanayake D.M.I.M it19069432" userId="e5e4e950-1014-4016-ae68-e931db1efc7b" providerId="ADAL" clId="{F8E0024A-79D7-4214-9EE9-F26C02B400BD}" dt="2022-05-23T01:27:15.376" v="7172" actId="478"/>
          <ac:spMkLst>
            <pc:docMk/>
            <pc:sldMk cId="651953443" sldId="549"/>
            <ac:spMk id="28" creationId="{CB668824-3F1B-F5A4-8188-C74E34A36839}"/>
          </ac:spMkLst>
        </pc:spChg>
        <pc:spChg chg="del">
          <ac:chgData name="Dissanayake D.M.I.M it19069432" userId="e5e4e950-1014-4016-ae68-e931db1efc7b" providerId="ADAL" clId="{F8E0024A-79D7-4214-9EE9-F26C02B400BD}" dt="2022-05-23T01:27:15.376" v="7172" actId="478"/>
          <ac:spMkLst>
            <pc:docMk/>
            <pc:sldMk cId="651953443" sldId="549"/>
            <ac:spMk id="29" creationId="{CFC7DB4C-8FFE-874B-5A57-680B57831BC2}"/>
          </ac:spMkLst>
        </pc:spChg>
        <pc:spChg chg="mod">
          <ac:chgData name="Dissanayake D.M.I.M it19069432" userId="e5e4e950-1014-4016-ae68-e931db1efc7b" providerId="ADAL" clId="{F8E0024A-79D7-4214-9EE9-F26C02B400BD}" dt="2022-05-23T01:28:58.630" v="7195" actId="20577"/>
          <ac:spMkLst>
            <pc:docMk/>
            <pc:sldMk cId="651953443" sldId="549"/>
            <ac:spMk id="30" creationId="{0E2B60DA-229A-F8A7-8C53-2AF69B5FECD3}"/>
          </ac:spMkLst>
        </pc:spChg>
        <pc:grpChg chg="del">
          <ac:chgData name="Dissanayake D.M.I.M it19069432" userId="e5e4e950-1014-4016-ae68-e931db1efc7b" providerId="ADAL" clId="{F8E0024A-79D7-4214-9EE9-F26C02B400BD}" dt="2022-05-23T01:27:11.146" v="7171" actId="478"/>
          <ac:grpSpMkLst>
            <pc:docMk/>
            <pc:sldMk cId="651953443" sldId="549"/>
            <ac:grpSpMk id="31" creationId="{ABD4E87D-24AA-D8BB-23CC-C61119606D5C}"/>
          </ac:grpSpMkLst>
        </pc:grpChg>
        <pc:grpChg chg="del">
          <ac:chgData name="Dissanayake D.M.I.M it19069432" userId="e5e4e950-1014-4016-ae68-e931db1efc7b" providerId="ADAL" clId="{F8E0024A-79D7-4214-9EE9-F26C02B400BD}" dt="2022-05-23T01:27:11.146" v="7171" actId="478"/>
          <ac:grpSpMkLst>
            <pc:docMk/>
            <pc:sldMk cId="651953443" sldId="549"/>
            <ac:grpSpMk id="32" creationId="{A5605337-5706-B046-4C62-C2BC4C55E432}"/>
          </ac:grpSpMkLst>
        </pc:grpChg>
      </pc:sldChg>
      <pc:sldChg chg="addSp delSp modSp add del mod ord">
        <pc:chgData name="Dissanayake D.M.I.M it19069432" userId="e5e4e950-1014-4016-ae68-e931db1efc7b" providerId="ADAL" clId="{F8E0024A-79D7-4214-9EE9-F26C02B400BD}" dt="2022-05-23T16:31:40.347" v="10729" actId="47"/>
        <pc:sldMkLst>
          <pc:docMk/>
          <pc:sldMk cId="2316882019" sldId="550"/>
        </pc:sldMkLst>
        <pc:spChg chg="mod">
          <ac:chgData name="Dissanayake D.M.I.M it19069432" userId="e5e4e950-1014-4016-ae68-e931db1efc7b" providerId="ADAL" clId="{F8E0024A-79D7-4214-9EE9-F26C02B400BD}" dt="2022-05-23T01:32:34.117" v="7242" actId="20577"/>
          <ac:spMkLst>
            <pc:docMk/>
            <pc:sldMk cId="2316882019" sldId="550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14" creationId="{43271E80-903D-4C9D-B70E-DEC775E26FFF}"/>
          </ac:spMkLst>
        </pc:spChg>
        <pc:spChg chg="del mod">
          <ac:chgData name="Dissanayake D.M.I.M it19069432" userId="e5e4e950-1014-4016-ae68-e931db1efc7b" providerId="ADAL" clId="{F8E0024A-79D7-4214-9EE9-F26C02B400BD}" dt="2022-05-23T02:25:43.774" v="7306" actId="478"/>
          <ac:spMkLst>
            <pc:docMk/>
            <pc:sldMk cId="2316882019" sldId="550"/>
            <ac:spMk id="15" creationId="{48B0D5A7-D125-0183-3582-D65A9F42456A}"/>
          </ac:spMkLst>
        </pc:spChg>
        <pc:spChg chg="mod">
          <ac:chgData name="Dissanayake D.M.I.M it19069432" userId="e5e4e950-1014-4016-ae68-e931db1efc7b" providerId="ADAL" clId="{F8E0024A-79D7-4214-9EE9-F26C02B400BD}" dt="2022-05-23T02:26:11.099" v="7311" actId="1076"/>
          <ac:spMkLst>
            <pc:docMk/>
            <pc:sldMk cId="2316882019" sldId="550"/>
            <ac:spMk id="17" creationId="{471F1D5A-5A47-4D7D-AAD7-2BC1B7CBCD6A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19" creationId="{3B889588-749B-44A4-A97C-E68B7D4A2993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20" creationId="{F68EE0D3-65B1-40B0-95CF-6BD67D4F83A1}"/>
          </ac:spMkLst>
        </pc:spChg>
        <pc:spChg chg="del">
          <ac:chgData name="Dissanayake D.M.I.M it19069432" userId="e5e4e950-1014-4016-ae68-e931db1efc7b" providerId="ADAL" clId="{F8E0024A-79D7-4214-9EE9-F26C02B400BD}" dt="2022-05-23T02:25:48.964" v="7307" actId="478"/>
          <ac:spMkLst>
            <pc:docMk/>
            <pc:sldMk cId="2316882019" sldId="550"/>
            <ac:spMk id="21" creationId="{B9D3A494-7700-AC2A-4B8D-2855CF2EF980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26" creationId="{82E8F6EF-6765-EA85-9949-65BABEA2F4C4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27" creationId="{87768856-46E5-99BA-377E-8F41431A2758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29" creationId="{E337BAC9-CC3D-4672-3094-EDECC9D592BF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30" creationId="{C8648A5D-3793-9094-E065-2E6C0F448F9F}"/>
          </ac:spMkLst>
        </pc:spChg>
        <pc:spChg chg="del">
          <ac:chgData name="Dissanayake D.M.I.M it19069432" userId="e5e4e950-1014-4016-ae68-e931db1efc7b" providerId="ADAL" clId="{F8E0024A-79D7-4214-9EE9-F26C02B400BD}" dt="2022-05-23T01:33:19.593" v="7255" actId="478"/>
          <ac:spMkLst>
            <pc:docMk/>
            <pc:sldMk cId="2316882019" sldId="550"/>
            <ac:spMk id="31" creationId="{4C2E261E-78F7-3F6A-82CC-9CF682A732A0}"/>
          </ac:spMkLst>
        </pc:spChg>
        <pc:spChg chg="del">
          <ac:chgData name="Dissanayake D.M.I.M it19069432" userId="e5e4e950-1014-4016-ae68-e931db1efc7b" providerId="ADAL" clId="{F8E0024A-79D7-4214-9EE9-F26C02B400BD}" dt="2022-05-23T02:25:34.393" v="7304" actId="478"/>
          <ac:spMkLst>
            <pc:docMk/>
            <pc:sldMk cId="2316882019" sldId="550"/>
            <ac:spMk id="32" creationId="{745EAAC3-D53E-46AF-5D17-B9A0ED613CC2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33" creationId="{0C13F7FE-DC15-4521-755A-36FC72902668}"/>
          </ac:spMkLst>
        </pc:spChg>
        <pc:spChg chg="del">
          <ac:chgData name="Dissanayake D.M.I.M it19069432" userId="e5e4e950-1014-4016-ae68-e931db1efc7b" providerId="ADAL" clId="{F8E0024A-79D7-4214-9EE9-F26C02B400BD}" dt="2022-05-23T01:33:15.224" v="7254" actId="478"/>
          <ac:spMkLst>
            <pc:docMk/>
            <pc:sldMk cId="2316882019" sldId="550"/>
            <ac:spMk id="34" creationId="{7BF6A51E-EF6B-D9D8-9B6C-26B3A6F8DA6D}"/>
          </ac:spMkLst>
        </pc:spChg>
        <pc:spChg chg="del">
          <ac:chgData name="Dissanayake D.M.I.M it19069432" userId="e5e4e950-1014-4016-ae68-e931db1efc7b" providerId="ADAL" clId="{F8E0024A-79D7-4214-9EE9-F26C02B400BD}" dt="2022-05-23T01:31:12.596" v="7218" actId="478"/>
          <ac:spMkLst>
            <pc:docMk/>
            <pc:sldMk cId="2316882019" sldId="550"/>
            <ac:spMk id="35" creationId="{6C70B846-19E7-ECC6-5D27-9F458BC29169}"/>
          </ac:spMkLst>
        </pc:spChg>
        <pc:spChg chg="add mod">
          <ac:chgData name="Dissanayake D.M.I.M it19069432" userId="e5e4e950-1014-4016-ae68-e931db1efc7b" providerId="ADAL" clId="{F8E0024A-79D7-4214-9EE9-F26C02B400BD}" dt="2022-05-23T01:30:58.735" v="7216" actId="164"/>
          <ac:spMkLst>
            <pc:docMk/>
            <pc:sldMk cId="2316882019" sldId="550"/>
            <ac:spMk id="38" creationId="{F585E5A2-B2DA-F57F-653A-0426E48C72D5}"/>
          </ac:spMkLst>
        </pc:spChg>
        <pc:spChg chg="add mod">
          <ac:chgData name="Dissanayake D.M.I.M it19069432" userId="e5e4e950-1014-4016-ae68-e931db1efc7b" providerId="ADAL" clId="{F8E0024A-79D7-4214-9EE9-F26C02B400BD}" dt="2022-05-23T02:26:16.001" v="7321" actId="1036"/>
          <ac:spMkLst>
            <pc:docMk/>
            <pc:sldMk cId="2316882019" sldId="550"/>
            <ac:spMk id="39" creationId="{B6737CCB-B787-0DA9-64A9-F8E31A86527F}"/>
          </ac:spMkLst>
        </pc:spChg>
        <pc:spChg chg="add del mod">
          <ac:chgData name="Dissanayake D.M.I.M it19069432" userId="e5e4e950-1014-4016-ae68-e931db1efc7b" providerId="ADAL" clId="{F8E0024A-79D7-4214-9EE9-F26C02B400BD}" dt="2022-05-23T02:24:30.281" v="7296" actId="478"/>
          <ac:spMkLst>
            <pc:docMk/>
            <pc:sldMk cId="2316882019" sldId="550"/>
            <ac:spMk id="40" creationId="{3F79AAEF-E0C5-4197-4D3A-7D48C6ED7CAD}"/>
          </ac:spMkLst>
        </pc:spChg>
        <pc:spChg chg="add mod">
          <ac:chgData name="Dissanayake D.M.I.M it19069432" userId="e5e4e950-1014-4016-ae68-e931db1efc7b" providerId="ADAL" clId="{F8E0024A-79D7-4214-9EE9-F26C02B400BD}" dt="2022-05-23T02:26:11.099" v="7311" actId="1076"/>
          <ac:spMkLst>
            <pc:docMk/>
            <pc:sldMk cId="2316882019" sldId="550"/>
            <ac:spMk id="41" creationId="{DBD90A9D-7875-5F64-E772-FF8D344C47F1}"/>
          </ac:spMkLst>
        </pc:spChg>
        <pc:spChg chg="add mod">
          <ac:chgData name="Dissanayake D.M.I.M it19069432" userId="e5e4e950-1014-4016-ae68-e931db1efc7b" providerId="ADAL" clId="{F8E0024A-79D7-4214-9EE9-F26C02B400BD}" dt="2022-05-23T02:26:11.099" v="7311" actId="1076"/>
          <ac:spMkLst>
            <pc:docMk/>
            <pc:sldMk cId="2316882019" sldId="550"/>
            <ac:spMk id="42" creationId="{512A5799-A2A3-3B85-6318-11A7C45A3C2F}"/>
          </ac:spMkLst>
        </pc:spChg>
        <pc:spChg chg="add mod">
          <ac:chgData name="Dissanayake D.M.I.M it19069432" userId="e5e4e950-1014-4016-ae68-e931db1efc7b" providerId="ADAL" clId="{F8E0024A-79D7-4214-9EE9-F26C02B400BD}" dt="2022-05-23T02:26:16.001" v="7321" actId="1036"/>
          <ac:spMkLst>
            <pc:docMk/>
            <pc:sldMk cId="2316882019" sldId="550"/>
            <ac:spMk id="43" creationId="{F139F516-D664-C37D-B2AB-669A612F9F91}"/>
          </ac:spMkLst>
        </pc:spChg>
        <pc:grpChg chg="add del mod">
          <ac:chgData name="Dissanayake D.M.I.M it19069432" userId="e5e4e950-1014-4016-ae68-e931db1efc7b" providerId="ADAL" clId="{F8E0024A-79D7-4214-9EE9-F26C02B400BD}" dt="2022-05-23T01:33:08.080" v="7253" actId="478"/>
          <ac:grpSpMkLst>
            <pc:docMk/>
            <pc:sldMk cId="2316882019" sldId="550"/>
            <ac:grpSpMk id="2" creationId="{B04DAC39-C0C4-A880-7DD3-77BC328853FE}"/>
          </ac:grpSpMkLst>
        </pc:grpChg>
        <pc:grpChg chg="add del mod">
          <ac:chgData name="Dissanayake D.M.I.M it19069432" userId="e5e4e950-1014-4016-ae68-e931db1efc7b" providerId="ADAL" clId="{F8E0024A-79D7-4214-9EE9-F26C02B400BD}" dt="2022-05-23T01:31:03.355" v="7217" actId="478"/>
          <ac:grpSpMkLst>
            <pc:docMk/>
            <pc:sldMk cId="2316882019" sldId="550"/>
            <ac:grpSpMk id="24" creationId="{8B7E21B5-F33F-815F-3D57-8B5D626B0D58}"/>
          </ac:grpSpMkLst>
        </pc:grpChg>
        <pc:picChg chg="add mod">
          <ac:chgData name="Dissanayake D.M.I.M it19069432" userId="e5e4e950-1014-4016-ae68-e931db1efc7b" providerId="ADAL" clId="{F8E0024A-79D7-4214-9EE9-F26C02B400BD}" dt="2022-05-23T02:26:11.099" v="7311" actId="1076"/>
          <ac:picMkLst>
            <pc:docMk/>
            <pc:sldMk cId="2316882019" sldId="550"/>
            <ac:picMk id="9" creationId="{09025C42-F1BB-5CAB-5FAD-AFE04B52604E}"/>
          </ac:picMkLst>
        </pc:picChg>
        <pc:picChg chg="add mod">
          <ac:chgData name="Dissanayake D.M.I.M it19069432" userId="e5e4e950-1014-4016-ae68-e931db1efc7b" providerId="ADAL" clId="{F8E0024A-79D7-4214-9EE9-F26C02B400BD}" dt="2022-05-23T02:26:16.001" v="7321" actId="1036"/>
          <ac:picMkLst>
            <pc:docMk/>
            <pc:sldMk cId="2316882019" sldId="550"/>
            <ac:picMk id="11" creationId="{1DA57D26-FA91-AF3B-28FE-C44303B5326D}"/>
          </ac:picMkLst>
        </pc:picChg>
        <pc:picChg chg="add mod ord">
          <ac:chgData name="Dissanayake D.M.I.M it19069432" userId="e5e4e950-1014-4016-ae68-e931db1efc7b" providerId="ADAL" clId="{F8E0024A-79D7-4214-9EE9-F26C02B400BD}" dt="2022-05-23T02:26:11.099" v="7311" actId="1076"/>
          <ac:picMkLst>
            <pc:docMk/>
            <pc:sldMk cId="2316882019" sldId="550"/>
            <ac:picMk id="13" creationId="{EABE1E60-917A-A02C-AE09-46E1A39983CC}"/>
          </ac:picMkLst>
        </pc:picChg>
        <pc:picChg chg="del">
          <ac:chgData name="Dissanayake D.M.I.M it19069432" userId="e5e4e950-1014-4016-ae68-e931db1efc7b" providerId="ADAL" clId="{F8E0024A-79D7-4214-9EE9-F26C02B400BD}" dt="2022-05-23T01:33:15.224" v="7254" actId="478"/>
          <ac:picMkLst>
            <pc:docMk/>
            <pc:sldMk cId="2316882019" sldId="550"/>
            <ac:picMk id="18" creationId="{88366102-7071-4F23-B0CA-5307DC746877}"/>
          </ac:picMkLst>
        </pc:picChg>
        <pc:picChg chg="del">
          <ac:chgData name="Dissanayake D.M.I.M it19069432" userId="e5e4e950-1014-4016-ae68-e931db1efc7b" providerId="ADAL" clId="{F8E0024A-79D7-4214-9EE9-F26C02B400BD}" dt="2022-05-23T01:33:15.224" v="7254" actId="478"/>
          <ac:picMkLst>
            <pc:docMk/>
            <pc:sldMk cId="2316882019" sldId="550"/>
            <ac:picMk id="28" creationId="{E68805CA-27CB-CE6A-74AE-DCF72CF6ED9D}"/>
          </ac:picMkLst>
        </pc:picChg>
        <pc:picChg chg="del mod">
          <ac:chgData name="Dissanayake D.M.I.M it19069432" userId="e5e4e950-1014-4016-ae68-e931db1efc7b" providerId="ADAL" clId="{F8E0024A-79D7-4214-9EE9-F26C02B400BD}" dt="2022-05-23T01:31:03.355" v="7217" actId="478"/>
          <ac:picMkLst>
            <pc:docMk/>
            <pc:sldMk cId="2316882019" sldId="550"/>
            <ac:picMk id="36" creationId="{2BCBE265-A6EB-4695-0676-DDD5C7D75F15}"/>
          </ac:picMkLst>
        </pc:picChg>
        <pc:picChg chg="mod">
          <ac:chgData name="Dissanayake D.M.I.M it19069432" userId="e5e4e950-1014-4016-ae68-e931db1efc7b" providerId="ADAL" clId="{F8E0024A-79D7-4214-9EE9-F26C02B400BD}" dt="2022-05-23T01:30:31.677" v="7214"/>
          <ac:picMkLst>
            <pc:docMk/>
            <pc:sldMk cId="2316882019" sldId="550"/>
            <ac:picMk id="37" creationId="{72E50830-C822-0941-0CCF-29514D498828}"/>
          </ac:picMkLst>
        </pc:picChg>
        <pc:cxnChg chg="del mod">
          <ac:chgData name="Dissanayake D.M.I.M it19069432" userId="e5e4e950-1014-4016-ae68-e931db1efc7b" providerId="ADAL" clId="{F8E0024A-79D7-4214-9EE9-F26C02B400BD}" dt="2022-05-23T02:25:52.894" v="7309" actId="478"/>
          <ac:cxnSpMkLst>
            <pc:docMk/>
            <pc:sldMk cId="2316882019" sldId="550"/>
            <ac:cxnSpMk id="8" creationId="{2AAC6554-B7CB-74FB-79BE-03AAB39FD0BE}"/>
          </ac:cxnSpMkLst>
        </pc:cxnChg>
        <pc:cxnChg chg="del mod">
          <ac:chgData name="Dissanayake D.M.I.M it19069432" userId="e5e4e950-1014-4016-ae68-e931db1efc7b" providerId="ADAL" clId="{F8E0024A-79D7-4214-9EE9-F26C02B400BD}" dt="2022-05-23T02:25:51.515" v="7308" actId="478"/>
          <ac:cxnSpMkLst>
            <pc:docMk/>
            <pc:sldMk cId="2316882019" sldId="550"/>
            <ac:cxnSpMk id="23" creationId="{21983F78-E814-DBDD-189B-F63A618EE9E0}"/>
          </ac:cxnSpMkLst>
        </pc:cxnChg>
      </pc:sldChg>
      <pc:sldChg chg="addSp delSp modSp add mod">
        <pc:chgData name="Dissanayake D.M.I.M it19069432" userId="e5e4e950-1014-4016-ae68-e931db1efc7b" providerId="ADAL" clId="{F8E0024A-79D7-4214-9EE9-F26C02B400BD}" dt="2022-05-23T18:09:40.112" v="11257" actId="2711"/>
        <pc:sldMkLst>
          <pc:docMk/>
          <pc:sldMk cId="3977584321" sldId="551"/>
        </pc:sldMkLst>
        <pc:spChg chg="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6" creationId="{EF2C4741-1620-444D-B1EE-132C9B35934E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14" creationId="{43271E80-903D-4C9D-B70E-DEC775E26FFF}"/>
          </ac:spMkLst>
        </pc:spChg>
        <pc:spChg chg="del">
          <ac:chgData name="Dissanayake D.M.I.M it19069432" userId="e5e4e950-1014-4016-ae68-e931db1efc7b" providerId="ADAL" clId="{F8E0024A-79D7-4214-9EE9-F26C02B400BD}" dt="2022-05-23T02:27:21.643" v="7325" actId="478"/>
          <ac:spMkLst>
            <pc:docMk/>
            <pc:sldMk cId="3977584321" sldId="551"/>
            <ac:spMk id="15" creationId="{48B0D5A7-D125-0183-3582-D65A9F42456A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17" creationId="{471F1D5A-5A47-4D7D-AAD7-2BC1B7CBCD6A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19" creationId="{3B889588-749B-44A4-A97C-E68B7D4A2993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20" creationId="{F68EE0D3-65B1-40B0-95CF-6BD67D4F83A1}"/>
          </ac:spMkLst>
        </pc:spChg>
        <pc:spChg chg="del">
          <ac:chgData name="Dissanayake D.M.I.M it19069432" userId="e5e4e950-1014-4016-ae68-e931db1efc7b" providerId="ADAL" clId="{F8E0024A-79D7-4214-9EE9-F26C02B400BD}" dt="2022-05-23T02:27:15.688" v="7324" actId="478"/>
          <ac:spMkLst>
            <pc:docMk/>
            <pc:sldMk cId="3977584321" sldId="551"/>
            <ac:spMk id="21" creationId="{B9D3A494-7700-AC2A-4B8D-2855CF2EF980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26" creationId="{82E8F6EF-6765-EA85-9949-65BABEA2F4C4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27" creationId="{87768856-46E5-99BA-377E-8F41431A2758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29" creationId="{E337BAC9-CC3D-4672-3094-EDECC9D592BF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30" creationId="{C8648A5D-3793-9094-E065-2E6C0F448F9F}"/>
          </ac:spMkLst>
        </pc:spChg>
        <pc:spChg chg="del">
          <ac:chgData name="Dissanayake D.M.I.M it19069432" userId="e5e4e950-1014-4016-ae68-e931db1efc7b" providerId="ADAL" clId="{F8E0024A-79D7-4214-9EE9-F26C02B400BD}" dt="2022-05-23T02:27:10.379" v="7323" actId="478"/>
          <ac:spMkLst>
            <pc:docMk/>
            <pc:sldMk cId="3977584321" sldId="551"/>
            <ac:spMk id="31" creationId="{4C2E261E-78F7-3F6A-82CC-9CF682A732A0}"/>
          </ac:spMkLst>
        </pc:spChg>
        <pc:spChg chg="del mod">
          <ac:chgData name="Dissanayake D.M.I.M it19069432" userId="e5e4e950-1014-4016-ae68-e931db1efc7b" providerId="ADAL" clId="{F8E0024A-79D7-4214-9EE9-F26C02B400BD}" dt="2022-05-23T03:12:14.042" v="7944" actId="478"/>
          <ac:spMkLst>
            <pc:docMk/>
            <pc:sldMk cId="3977584321" sldId="551"/>
            <ac:spMk id="32" creationId="{745EAAC3-D53E-46AF-5D17-B9A0ED613CC2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33" creationId="{0C13F7FE-DC15-4521-755A-36FC72902668}"/>
          </ac:spMkLst>
        </pc:spChg>
        <pc:spChg chg="del">
          <ac:chgData name="Dissanayake D.M.I.M it19069432" userId="e5e4e950-1014-4016-ae68-e931db1efc7b" providerId="ADAL" clId="{F8E0024A-79D7-4214-9EE9-F26C02B400BD}" dt="2022-05-23T02:27:06.841" v="7322" actId="478"/>
          <ac:spMkLst>
            <pc:docMk/>
            <pc:sldMk cId="3977584321" sldId="551"/>
            <ac:spMk id="34" creationId="{7BF6A51E-EF6B-D9D8-9B6C-26B3A6F8DA6D}"/>
          </ac:spMkLst>
        </pc:spChg>
        <pc:spChg chg="add 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35" creationId="{51E0AE3B-2AAF-E8EB-0C83-49ABE248CE60}"/>
          </ac:spMkLst>
        </pc:spChg>
        <pc:spChg chg="add mod or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36" creationId="{FA153E10-0F71-3269-9BC5-AF666076DA2F}"/>
          </ac:spMkLst>
        </pc:spChg>
        <pc:spChg chg="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38" creationId="{F585E5A2-B2DA-F57F-653A-0426E48C72D5}"/>
          </ac:spMkLst>
        </pc:spChg>
        <pc:spChg chg="add mod">
          <ac:chgData name="Dissanayake D.M.I.M it19069432" userId="e5e4e950-1014-4016-ae68-e931db1efc7b" providerId="ADAL" clId="{F8E0024A-79D7-4214-9EE9-F26C02B400BD}" dt="2022-05-23T02:48:18.002" v="7396" actId="571"/>
          <ac:spMkLst>
            <pc:docMk/>
            <pc:sldMk cId="3977584321" sldId="551"/>
            <ac:spMk id="39" creationId="{FF2C7A42-66F8-78A8-9807-C490287239D3}"/>
          </ac:spMkLst>
        </pc:spChg>
        <pc:spChg chg="add del mod">
          <ac:chgData name="Dissanayake D.M.I.M it19069432" userId="e5e4e950-1014-4016-ae68-e931db1efc7b" providerId="ADAL" clId="{F8E0024A-79D7-4214-9EE9-F26C02B400BD}" dt="2022-05-23T02:49:46.189" v="7409"/>
          <ac:spMkLst>
            <pc:docMk/>
            <pc:sldMk cId="3977584321" sldId="551"/>
            <ac:spMk id="40" creationId="{030CF3A0-4A3C-CB33-3183-D96643963F1F}"/>
          </ac:spMkLst>
        </pc:spChg>
        <pc:spChg chg="add 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41" creationId="{93340732-3F1A-E759-1096-346CD76E48DB}"/>
          </ac:spMkLst>
        </pc:spChg>
        <pc:spChg chg="add 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42" creationId="{A34AEC6D-B035-F475-2FA7-5AB15280C0A0}"/>
          </ac:spMkLst>
        </pc:spChg>
        <pc:spChg chg="add mod">
          <ac:chgData name="Dissanayake D.M.I.M it19069432" userId="e5e4e950-1014-4016-ae68-e931db1efc7b" providerId="ADAL" clId="{F8E0024A-79D7-4214-9EE9-F26C02B400BD}" dt="2022-05-23T18:09:40.112" v="11257" actId="2711"/>
          <ac:spMkLst>
            <pc:docMk/>
            <pc:sldMk cId="3977584321" sldId="551"/>
            <ac:spMk id="43" creationId="{FA61FE93-E79D-5315-F56D-2E654A893137}"/>
          </ac:spMkLst>
        </pc:spChg>
        <pc:grpChg chg="mod ord">
          <ac:chgData name="Dissanayake D.M.I.M it19069432" userId="e5e4e950-1014-4016-ae68-e931db1efc7b" providerId="ADAL" clId="{F8E0024A-79D7-4214-9EE9-F26C02B400BD}" dt="2022-05-23T03:12:11.023" v="7943" actId="167"/>
          <ac:grpSpMkLst>
            <pc:docMk/>
            <pc:sldMk cId="3977584321" sldId="551"/>
            <ac:grpSpMk id="2" creationId="{B04DAC39-C0C4-A880-7DD3-77BC328853FE}"/>
          </ac:grpSpMkLst>
        </pc:grpChg>
        <pc:picChg chg="add mod">
          <ac:chgData name="Dissanayake D.M.I.M it19069432" userId="e5e4e950-1014-4016-ae68-e931db1efc7b" providerId="ADAL" clId="{F8E0024A-79D7-4214-9EE9-F26C02B400BD}" dt="2022-05-23T02:52:47.168" v="7494" actId="1076"/>
          <ac:picMkLst>
            <pc:docMk/>
            <pc:sldMk cId="3977584321" sldId="551"/>
            <ac:picMk id="9" creationId="{CF383D85-2A1A-8034-C2AB-2185F96D389A}"/>
          </ac:picMkLst>
        </pc:picChg>
        <pc:picChg chg="add mod">
          <ac:chgData name="Dissanayake D.M.I.M it19069432" userId="e5e4e950-1014-4016-ae68-e931db1efc7b" providerId="ADAL" clId="{F8E0024A-79D7-4214-9EE9-F26C02B400BD}" dt="2022-05-23T02:51:58.484" v="7458" actId="1036"/>
          <ac:picMkLst>
            <pc:docMk/>
            <pc:sldMk cId="3977584321" sldId="551"/>
            <ac:picMk id="11" creationId="{D36A3424-DF38-F812-36A9-8649DC0FB93C}"/>
          </ac:picMkLst>
        </pc:picChg>
        <pc:picChg chg="add del mod">
          <ac:chgData name="Dissanayake D.M.I.M it19069432" userId="e5e4e950-1014-4016-ae68-e931db1efc7b" providerId="ADAL" clId="{F8E0024A-79D7-4214-9EE9-F26C02B400BD}" dt="2022-05-23T02:49:11.406" v="7405" actId="478"/>
          <ac:picMkLst>
            <pc:docMk/>
            <pc:sldMk cId="3977584321" sldId="551"/>
            <ac:picMk id="13" creationId="{D93779A4-1E95-D881-DCAF-7A6747D7CBD0}"/>
          </ac:picMkLst>
        </pc:picChg>
        <pc:picChg chg="del">
          <ac:chgData name="Dissanayake D.M.I.M it19069432" userId="e5e4e950-1014-4016-ae68-e931db1efc7b" providerId="ADAL" clId="{F8E0024A-79D7-4214-9EE9-F26C02B400BD}" dt="2022-05-23T02:27:06.841" v="7322" actId="478"/>
          <ac:picMkLst>
            <pc:docMk/>
            <pc:sldMk cId="3977584321" sldId="551"/>
            <ac:picMk id="18" creationId="{88366102-7071-4F23-B0CA-5307DC746877}"/>
          </ac:picMkLst>
        </pc:picChg>
        <pc:picChg chg="add mod">
          <ac:chgData name="Dissanayake D.M.I.M it19069432" userId="e5e4e950-1014-4016-ae68-e931db1efc7b" providerId="ADAL" clId="{F8E0024A-79D7-4214-9EE9-F26C02B400BD}" dt="2022-05-23T02:51:58.484" v="7458" actId="1036"/>
          <ac:picMkLst>
            <pc:docMk/>
            <pc:sldMk cId="3977584321" sldId="551"/>
            <ac:picMk id="22" creationId="{B79CF53E-11DA-1A01-9FCD-AFE772D19A9A}"/>
          </ac:picMkLst>
        </pc:picChg>
        <pc:picChg chg="del">
          <ac:chgData name="Dissanayake D.M.I.M it19069432" userId="e5e4e950-1014-4016-ae68-e931db1efc7b" providerId="ADAL" clId="{F8E0024A-79D7-4214-9EE9-F26C02B400BD}" dt="2022-05-23T02:27:06.841" v="7322" actId="478"/>
          <ac:picMkLst>
            <pc:docMk/>
            <pc:sldMk cId="3977584321" sldId="551"/>
            <ac:picMk id="28" creationId="{E68805CA-27CB-CE6A-74AE-DCF72CF6ED9D}"/>
          </ac:picMkLst>
        </pc:picChg>
        <pc:cxnChg chg="mod">
          <ac:chgData name="Dissanayake D.M.I.M it19069432" userId="e5e4e950-1014-4016-ae68-e931db1efc7b" providerId="ADAL" clId="{F8E0024A-79D7-4214-9EE9-F26C02B400BD}" dt="2022-05-23T02:27:40.805" v="7328" actId="14100"/>
          <ac:cxnSpMkLst>
            <pc:docMk/>
            <pc:sldMk cId="3977584321" sldId="551"/>
            <ac:cxnSpMk id="8" creationId="{2AAC6554-B7CB-74FB-79BE-03AAB39FD0BE}"/>
          </ac:cxnSpMkLst>
        </pc:cxnChg>
        <pc:cxnChg chg="del mod">
          <ac:chgData name="Dissanayake D.M.I.M it19069432" userId="e5e4e950-1014-4016-ae68-e931db1efc7b" providerId="ADAL" clId="{F8E0024A-79D7-4214-9EE9-F26C02B400BD}" dt="2022-05-23T02:27:24.164" v="7326" actId="478"/>
          <ac:cxnSpMkLst>
            <pc:docMk/>
            <pc:sldMk cId="3977584321" sldId="551"/>
            <ac:cxnSpMk id="23" creationId="{21983F78-E814-DBDD-189B-F63A618EE9E0}"/>
          </ac:cxnSpMkLst>
        </pc:cxnChg>
      </pc:sldChg>
      <pc:sldChg chg="addSp delSp modSp add mod ord">
        <pc:chgData name="Dissanayake D.M.I.M it19069432" userId="e5e4e950-1014-4016-ae68-e931db1efc7b" providerId="ADAL" clId="{F8E0024A-79D7-4214-9EE9-F26C02B400BD}" dt="2022-05-23T18:04:56.077" v="11181" actId="20577"/>
        <pc:sldMkLst>
          <pc:docMk/>
          <pc:sldMk cId="4242332710" sldId="552"/>
        </pc:sldMkLst>
        <pc:spChg chg="del">
          <ac:chgData name="Dissanayake D.M.I.M it19069432" userId="e5e4e950-1014-4016-ae68-e931db1efc7b" providerId="ADAL" clId="{F8E0024A-79D7-4214-9EE9-F26C02B400BD}" dt="2022-05-23T03:00:34.228" v="7695" actId="478"/>
          <ac:spMkLst>
            <pc:docMk/>
            <pc:sldMk cId="4242332710" sldId="552"/>
            <ac:spMk id="2" creationId="{ED566C33-E6BF-BF7F-E6F5-F02C472201FE}"/>
          </ac:spMkLst>
        </pc:spChg>
        <pc:spChg chg="add mod">
          <ac:chgData name="Dissanayake D.M.I.M it19069432" userId="e5e4e950-1014-4016-ae68-e931db1efc7b" providerId="ADAL" clId="{F8E0024A-79D7-4214-9EE9-F26C02B400BD}" dt="2022-05-23T18:04:47.577" v="11176" actId="2711"/>
          <ac:spMkLst>
            <pc:docMk/>
            <pc:sldMk cId="4242332710" sldId="552"/>
            <ac:spMk id="11" creationId="{3429FC31-CA61-4188-2F62-EB535FF38F96}"/>
          </ac:spMkLst>
        </pc:spChg>
        <pc:spChg chg="add mod">
          <ac:chgData name="Dissanayake D.M.I.M it19069432" userId="e5e4e950-1014-4016-ae68-e931db1efc7b" providerId="ADAL" clId="{F8E0024A-79D7-4214-9EE9-F26C02B400BD}" dt="2022-05-23T18:04:47.577" v="11176" actId="2711"/>
          <ac:spMkLst>
            <pc:docMk/>
            <pc:sldMk cId="4242332710" sldId="552"/>
            <ac:spMk id="14" creationId="{E39D022D-152C-2367-9AAD-6A1BEE3EA21F}"/>
          </ac:spMkLst>
        </pc:spChg>
        <pc:spChg chg="mod">
          <ac:chgData name="Dissanayake D.M.I.M it19069432" userId="e5e4e950-1014-4016-ae68-e931db1efc7b" providerId="ADAL" clId="{F8E0024A-79D7-4214-9EE9-F26C02B400BD}" dt="2022-05-23T18:04:56.077" v="11181" actId="20577"/>
          <ac:spMkLst>
            <pc:docMk/>
            <pc:sldMk cId="4242332710" sldId="552"/>
            <ac:spMk id="30" creationId="{0E2B60DA-229A-F8A7-8C53-2AF69B5FECD3}"/>
          </ac:spMkLst>
        </pc:spChg>
        <pc:spChg chg="del">
          <ac:chgData name="Dissanayake D.M.I.M it19069432" userId="e5e4e950-1014-4016-ae68-e931db1efc7b" providerId="ADAL" clId="{F8E0024A-79D7-4214-9EE9-F26C02B400BD}" dt="2022-05-23T03:02:48.102" v="7761" actId="478"/>
          <ac:spMkLst>
            <pc:docMk/>
            <pc:sldMk cId="4242332710" sldId="552"/>
            <ac:spMk id="34" creationId="{E72AB486-6C22-08B6-BC18-99D547E4AC44}"/>
          </ac:spMkLst>
        </pc:spChg>
        <pc:grpChg chg="del">
          <ac:chgData name="Dissanayake D.M.I.M it19069432" userId="e5e4e950-1014-4016-ae68-e931db1efc7b" providerId="ADAL" clId="{F8E0024A-79D7-4214-9EE9-F26C02B400BD}" dt="2022-05-23T03:00:32.279" v="7694" actId="478"/>
          <ac:grpSpMkLst>
            <pc:docMk/>
            <pc:sldMk cId="4242332710" sldId="552"/>
            <ac:grpSpMk id="33" creationId="{874050CE-7B6C-07AE-FF76-CFB846619BE5}"/>
          </ac:grpSpMkLst>
        </pc:grpChg>
        <pc:picChg chg="add mod">
          <ac:chgData name="Dissanayake D.M.I.M it19069432" userId="e5e4e950-1014-4016-ae68-e931db1efc7b" providerId="ADAL" clId="{F8E0024A-79D7-4214-9EE9-F26C02B400BD}" dt="2022-05-23T03:04:37.706" v="7788" actId="1036"/>
          <ac:picMkLst>
            <pc:docMk/>
            <pc:sldMk cId="4242332710" sldId="552"/>
            <ac:picMk id="5" creationId="{AAA93FDE-EDF3-5AA1-ED3E-F1F5C7509D4A}"/>
          </ac:picMkLst>
        </pc:picChg>
        <pc:picChg chg="add mod modCrop">
          <ac:chgData name="Dissanayake D.M.I.M it19069432" userId="e5e4e950-1014-4016-ae68-e931db1efc7b" providerId="ADAL" clId="{F8E0024A-79D7-4214-9EE9-F26C02B400BD}" dt="2022-05-23T03:07:03.612" v="7831" actId="732"/>
          <ac:picMkLst>
            <pc:docMk/>
            <pc:sldMk cId="4242332710" sldId="552"/>
            <ac:picMk id="8" creationId="{FA441177-AD1E-3053-CA01-F375BBD4C4A6}"/>
          </ac:picMkLst>
        </pc:picChg>
        <pc:picChg chg="add del mod">
          <ac:chgData name="Dissanayake D.M.I.M it19069432" userId="e5e4e950-1014-4016-ae68-e931db1efc7b" providerId="ADAL" clId="{F8E0024A-79D7-4214-9EE9-F26C02B400BD}" dt="2022-05-23T03:06:30.236" v="7829" actId="478"/>
          <ac:picMkLst>
            <pc:docMk/>
            <pc:sldMk cId="4242332710" sldId="552"/>
            <ac:picMk id="9" creationId="{F9AD57A5-8F50-BDAD-B906-60987E2E84BE}"/>
          </ac:picMkLst>
        </pc:picChg>
        <pc:picChg chg="add mod ord modCrop">
          <ac:chgData name="Dissanayake D.M.I.M it19069432" userId="e5e4e950-1014-4016-ae68-e931db1efc7b" providerId="ADAL" clId="{F8E0024A-79D7-4214-9EE9-F26C02B400BD}" dt="2022-05-23T03:06:28.826" v="7828" actId="167"/>
          <ac:picMkLst>
            <pc:docMk/>
            <pc:sldMk cId="4242332710" sldId="552"/>
            <ac:picMk id="12" creationId="{15A2EE80-8834-39E7-6BF1-D9C6804ADA77}"/>
          </ac:picMkLst>
        </pc:picChg>
      </pc:sldChg>
      <pc:sldChg chg="addSp delSp modSp add mod">
        <pc:chgData name="Dissanayake D.M.I.M it19069432" userId="e5e4e950-1014-4016-ae68-e931db1efc7b" providerId="ADAL" clId="{F8E0024A-79D7-4214-9EE9-F26C02B400BD}" dt="2022-05-23T20:22:25.769" v="11791" actId="1076"/>
        <pc:sldMkLst>
          <pc:docMk/>
          <pc:sldMk cId="2839501267" sldId="553"/>
        </pc:sldMkLst>
        <pc:spChg chg="mod">
          <ac:chgData name="Dissanayake D.M.I.M it19069432" userId="e5e4e950-1014-4016-ae68-e931db1efc7b" providerId="ADAL" clId="{F8E0024A-79D7-4214-9EE9-F26C02B400BD}" dt="2022-05-23T19:52:41.365" v="11642" actId="20577"/>
          <ac:spMkLst>
            <pc:docMk/>
            <pc:sldMk cId="2839501267" sldId="553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3T03:12:04.921" v="7942" actId="478"/>
          <ac:spMkLst>
            <pc:docMk/>
            <pc:sldMk cId="2839501267" sldId="553"/>
            <ac:spMk id="32" creationId="{745EAAC3-D53E-46AF-5D17-B9A0ED613CC2}"/>
          </ac:spMkLst>
        </pc:spChg>
        <pc:spChg chg="mod">
          <ac:chgData name="Dissanayake D.M.I.M it19069432" userId="e5e4e950-1014-4016-ae68-e931db1efc7b" providerId="ADAL" clId="{F8E0024A-79D7-4214-9EE9-F26C02B400BD}" dt="2022-05-23T18:06:09.106" v="11197" actId="2711"/>
          <ac:spMkLst>
            <pc:docMk/>
            <pc:sldMk cId="2839501267" sldId="553"/>
            <ac:spMk id="35" creationId="{51E0AE3B-2AAF-E8EB-0C83-49ABE248CE60}"/>
          </ac:spMkLst>
        </pc:spChg>
        <pc:spChg chg="mod">
          <ac:chgData name="Dissanayake D.M.I.M it19069432" userId="e5e4e950-1014-4016-ae68-e931db1efc7b" providerId="ADAL" clId="{F8E0024A-79D7-4214-9EE9-F26C02B400BD}" dt="2022-05-23T18:06:09.106" v="11197" actId="2711"/>
          <ac:spMkLst>
            <pc:docMk/>
            <pc:sldMk cId="2839501267" sldId="553"/>
            <ac:spMk id="36" creationId="{FA153E10-0F71-3269-9BC5-AF666076DA2F}"/>
          </ac:spMkLst>
        </pc:spChg>
        <pc:spChg chg="del mod">
          <ac:chgData name="Dissanayake D.M.I.M it19069432" userId="e5e4e950-1014-4016-ae68-e931db1efc7b" providerId="ADAL" clId="{F8E0024A-79D7-4214-9EE9-F26C02B400BD}" dt="2022-05-23T03:22:45.505" v="8096" actId="478"/>
          <ac:spMkLst>
            <pc:docMk/>
            <pc:sldMk cId="2839501267" sldId="553"/>
            <ac:spMk id="41" creationId="{93340732-3F1A-E759-1096-346CD76E48DB}"/>
          </ac:spMkLst>
        </pc:spChg>
        <pc:spChg chg="mod ord">
          <ac:chgData name="Dissanayake D.M.I.M it19069432" userId="e5e4e950-1014-4016-ae68-e931db1efc7b" providerId="ADAL" clId="{F8E0024A-79D7-4214-9EE9-F26C02B400BD}" dt="2022-05-23T18:06:14.061" v="11198" actId="1076"/>
          <ac:spMkLst>
            <pc:docMk/>
            <pc:sldMk cId="2839501267" sldId="553"/>
            <ac:spMk id="42" creationId="{A34AEC6D-B035-F475-2FA7-5AB15280C0A0}"/>
          </ac:spMkLst>
        </pc:spChg>
        <pc:spChg chg="del">
          <ac:chgData name="Dissanayake D.M.I.M it19069432" userId="e5e4e950-1014-4016-ae68-e931db1efc7b" providerId="ADAL" clId="{F8E0024A-79D7-4214-9EE9-F26C02B400BD}" dt="2022-05-23T03:10:56.070" v="7940" actId="478"/>
          <ac:spMkLst>
            <pc:docMk/>
            <pc:sldMk cId="2839501267" sldId="553"/>
            <ac:spMk id="43" creationId="{FA61FE93-E79D-5315-F56D-2E654A893137}"/>
          </ac:spMkLst>
        </pc:spChg>
        <pc:grpChg chg="del">
          <ac:chgData name="Dissanayake D.M.I.M it19069432" userId="e5e4e950-1014-4016-ae68-e931db1efc7b" providerId="ADAL" clId="{F8E0024A-79D7-4214-9EE9-F26C02B400BD}" dt="2022-05-23T03:11:59.696" v="7941" actId="478"/>
          <ac:grpSpMkLst>
            <pc:docMk/>
            <pc:sldMk cId="2839501267" sldId="553"/>
            <ac:grpSpMk id="2" creationId="{B04DAC39-C0C4-A880-7DD3-77BC328853FE}"/>
          </ac:grpSpMkLst>
        </pc:grpChg>
        <pc:picChg chg="add mod modCrop">
          <ac:chgData name="Dissanayake D.M.I.M it19069432" userId="e5e4e950-1014-4016-ae68-e931db1efc7b" providerId="ADAL" clId="{F8E0024A-79D7-4214-9EE9-F26C02B400BD}" dt="2022-05-23T03:22:30.967" v="8091" actId="1038"/>
          <ac:picMkLst>
            <pc:docMk/>
            <pc:sldMk cId="2839501267" sldId="553"/>
            <ac:picMk id="4" creationId="{A6537372-1C82-5266-9002-54A10ACDC437}"/>
          </ac:picMkLst>
        </pc:picChg>
        <pc:picChg chg="add mod">
          <ac:chgData name="Dissanayake D.M.I.M it19069432" userId="e5e4e950-1014-4016-ae68-e931db1efc7b" providerId="ADAL" clId="{F8E0024A-79D7-4214-9EE9-F26C02B400BD}" dt="2022-05-23T03:22:30.967" v="8091" actId="1038"/>
          <ac:picMkLst>
            <pc:docMk/>
            <pc:sldMk cId="2839501267" sldId="553"/>
            <ac:picMk id="7" creationId="{67E84327-9DAA-CC55-8001-DF120078728D}"/>
          </ac:picMkLst>
        </pc:picChg>
        <pc:picChg chg="mod">
          <ac:chgData name="Dissanayake D.M.I.M it19069432" userId="e5e4e950-1014-4016-ae68-e931db1efc7b" providerId="ADAL" clId="{F8E0024A-79D7-4214-9EE9-F26C02B400BD}" dt="2022-05-23T20:22:25.769" v="11791" actId="1076"/>
          <ac:picMkLst>
            <pc:docMk/>
            <pc:sldMk cId="2839501267" sldId="553"/>
            <ac:picMk id="9" creationId="{CF383D85-2A1A-8034-C2AB-2185F96D389A}"/>
          </ac:picMkLst>
        </pc:picChg>
        <pc:picChg chg="del">
          <ac:chgData name="Dissanayake D.M.I.M it19069432" userId="e5e4e950-1014-4016-ae68-e931db1efc7b" providerId="ADAL" clId="{F8E0024A-79D7-4214-9EE9-F26C02B400BD}" dt="2022-05-23T03:08:40.008" v="7891" actId="478"/>
          <ac:picMkLst>
            <pc:docMk/>
            <pc:sldMk cId="2839501267" sldId="553"/>
            <ac:picMk id="11" creationId="{D36A3424-DF38-F812-36A9-8649DC0FB93C}"/>
          </ac:picMkLst>
        </pc:picChg>
        <pc:picChg chg="mod">
          <ac:chgData name="Dissanayake D.M.I.M it19069432" userId="e5e4e950-1014-4016-ae68-e931db1efc7b" providerId="ADAL" clId="{F8E0024A-79D7-4214-9EE9-F26C02B400BD}" dt="2022-05-23T18:06:20.371" v="11199" actId="1076"/>
          <ac:picMkLst>
            <pc:docMk/>
            <pc:sldMk cId="2839501267" sldId="553"/>
            <ac:picMk id="22" creationId="{B79CF53E-11DA-1A01-9FCD-AFE772D19A9A}"/>
          </ac:picMkLst>
        </pc:picChg>
        <pc:cxnChg chg="mod">
          <ac:chgData name="Dissanayake D.M.I.M it19069432" userId="e5e4e950-1014-4016-ae68-e931db1efc7b" providerId="ADAL" clId="{F8E0024A-79D7-4214-9EE9-F26C02B400BD}" dt="2022-05-23T03:22:41.694" v="8094" actId="14100"/>
          <ac:cxnSpMkLst>
            <pc:docMk/>
            <pc:sldMk cId="2839501267" sldId="553"/>
            <ac:cxnSpMk id="8" creationId="{2AAC6554-B7CB-74FB-79BE-03AAB39FD0BE}"/>
          </ac:cxnSpMkLst>
        </pc:cxnChg>
      </pc:sldChg>
      <pc:sldChg chg="addSp delSp modSp add del mod">
        <pc:chgData name="Dissanayake D.M.I.M it19069432" userId="e5e4e950-1014-4016-ae68-e931db1efc7b" providerId="ADAL" clId="{F8E0024A-79D7-4214-9EE9-F26C02B400BD}" dt="2022-05-23T20:23:34.071" v="11792" actId="47"/>
        <pc:sldMkLst>
          <pc:docMk/>
          <pc:sldMk cId="948171211" sldId="554"/>
        </pc:sldMkLst>
        <pc:spChg chg="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5" creationId="{3A7DB6E1-2ECE-47DD-B044-07AF8AA80AB1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16" creationId="{E953B340-C353-E593-6CEA-21BAC34891B1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17" creationId="{D02DE4CE-DEFE-C416-2773-445F215616C4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18" creationId="{C9D95629-CDD3-8CB4-7B86-DC5523D1C2FF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19" creationId="{5B76DB85-5C5F-7A8F-95D0-9B6BBEFF70BA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20" creationId="{C97CAE4A-1002-E6E9-53A1-F97596090FAD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21" creationId="{2E799ACB-007C-9A22-553B-DE1E23946C89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23" creationId="{5BD0C847-C208-EE39-363F-6D7F0B09A429}"/>
          </ac:spMkLst>
        </pc:spChg>
        <pc:spChg chg="add 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24" creationId="{E0F93B35-CCF6-1BEE-6A12-1DE57E8172EF}"/>
          </ac:spMkLst>
        </pc:spChg>
        <pc:spChg chg="mod or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35" creationId="{51E0AE3B-2AAF-E8EB-0C83-49ABE248CE60}"/>
          </ac:spMkLst>
        </pc:spChg>
        <pc:spChg chg="del">
          <ac:chgData name="Dissanayake D.M.I.M it19069432" userId="e5e4e950-1014-4016-ae68-e931db1efc7b" providerId="ADAL" clId="{F8E0024A-79D7-4214-9EE9-F26C02B400BD}" dt="2022-05-23T04:42:49.940" v="8213" actId="478"/>
          <ac:spMkLst>
            <pc:docMk/>
            <pc:sldMk cId="948171211" sldId="554"/>
            <ac:spMk id="36" creationId="{FA153E10-0F71-3269-9BC5-AF666076DA2F}"/>
          </ac:spMkLst>
        </pc:spChg>
        <pc:spChg chg="del">
          <ac:chgData name="Dissanayake D.M.I.M it19069432" userId="e5e4e950-1014-4016-ae68-e931db1efc7b" providerId="ADAL" clId="{F8E0024A-79D7-4214-9EE9-F26C02B400BD}" dt="2022-05-23T04:42:58.154" v="8215" actId="478"/>
          <ac:spMkLst>
            <pc:docMk/>
            <pc:sldMk cId="948171211" sldId="554"/>
            <ac:spMk id="41" creationId="{93340732-3F1A-E759-1096-346CD76E48DB}"/>
          </ac:spMkLst>
        </pc:spChg>
        <pc:spChg chg="mod">
          <ac:chgData name="Dissanayake D.M.I.M it19069432" userId="e5e4e950-1014-4016-ae68-e931db1efc7b" providerId="ADAL" clId="{F8E0024A-79D7-4214-9EE9-F26C02B400BD}" dt="2022-05-23T18:09:26.411" v="11256" actId="2711"/>
          <ac:spMkLst>
            <pc:docMk/>
            <pc:sldMk cId="948171211" sldId="554"/>
            <ac:spMk id="42" creationId="{A34AEC6D-B035-F475-2FA7-5AB15280C0A0}"/>
          </ac:spMkLst>
        </pc:spChg>
        <pc:spChg chg="del">
          <ac:chgData name="Dissanayake D.M.I.M it19069432" userId="e5e4e950-1014-4016-ae68-e931db1efc7b" providerId="ADAL" clId="{F8E0024A-79D7-4214-9EE9-F26C02B400BD}" dt="2022-05-23T04:45:23.985" v="8392" actId="478"/>
          <ac:spMkLst>
            <pc:docMk/>
            <pc:sldMk cId="948171211" sldId="554"/>
            <ac:spMk id="43" creationId="{FA61FE93-E79D-5315-F56D-2E654A893137}"/>
          </ac:spMkLst>
        </pc:spChg>
        <pc:grpChg chg="del">
          <ac:chgData name="Dissanayake D.M.I.M it19069432" userId="e5e4e950-1014-4016-ae68-e931db1efc7b" providerId="ADAL" clId="{F8E0024A-79D7-4214-9EE9-F26C02B400BD}" dt="2022-05-23T04:42:49.940" v="8213" actId="478"/>
          <ac:grpSpMkLst>
            <pc:docMk/>
            <pc:sldMk cId="948171211" sldId="554"/>
            <ac:grpSpMk id="2" creationId="{B04DAC39-C0C4-A880-7DD3-77BC328853FE}"/>
          </ac:grpSpMkLst>
        </pc:grpChg>
        <pc:picChg chg="del">
          <ac:chgData name="Dissanayake D.M.I.M it19069432" userId="e5e4e950-1014-4016-ae68-e931db1efc7b" providerId="ADAL" clId="{F8E0024A-79D7-4214-9EE9-F26C02B400BD}" dt="2022-05-23T04:42:49.940" v="8213" actId="478"/>
          <ac:picMkLst>
            <pc:docMk/>
            <pc:sldMk cId="948171211" sldId="554"/>
            <ac:picMk id="9" creationId="{CF383D85-2A1A-8034-C2AB-2185F96D389A}"/>
          </ac:picMkLst>
        </pc:picChg>
        <pc:picChg chg="del">
          <ac:chgData name="Dissanayake D.M.I.M it19069432" userId="e5e4e950-1014-4016-ae68-e931db1efc7b" providerId="ADAL" clId="{F8E0024A-79D7-4214-9EE9-F26C02B400BD}" dt="2022-05-23T04:42:53.374" v="8214" actId="478"/>
          <ac:picMkLst>
            <pc:docMk/>
            <pc:sldMk cId="948171211" sldId="554"/>
            <ac:picMk id="11" creationId="{D36A3424-DF38-F812-36A9-8649DC0FB93C}"/>
          </ac:picMkLst>
        </pc:picChg>
        <pc:picChg chg="del">
          <ac:chgData name="Dissanayake D.M.I.M it19069432" userId="e5e4e950-1014-4016-ae68-e931db1efc7b" providerId="ADAL" clId="{F8E0024A-79D7-4214-9EE9-F26C02B400BD}" dt="2022-05-23T04:43:05.028" v="8217" actId="478"/>
          <ac:picMkLst>
            <pc:docMk/>
            <pc:sldMk cId="948171211" sldId="554"/>
            <ac:picMk id="22" creationId="{B79CF53E-11DA-1A01-9FCD-AFE772D19A9A}"/>
          </ac:picMkLst>
        </pc:picChg>
        <pc:cxnChg chg="del">
          <ac:chgData name="Dissanayake D.M.I.M it19069432" userId="e5e4e950-1014-4016-ae68-e931db1efc7b" providerId="ADAL" clId="{F8E0024A-79D7-4214-9EE9-F26C02B400BD}" dt="2022-05-23T04:42:49.940" v="8213" actId="478"/>
          <ac:cxnSpMkLst>
            <pc:docMk/>
            <pc:sldMk cId="948171211" sldId="554"/>
            <ac:cxnSpMk id="8" creationId="{2AAC6554-B7CB-74FB-79BE-03AAB39FD0BE}"/>
          </ac:cxnSpMkLst>
        </pc:cxnChg>
      </pc:sldChg>
      <pc:sldChg chg="addSp delSp modSp add del mod">
        <pc:chgData name="Dissanayake D.M.I.M it19069432" userId="e5e4e950-1014-4016-ae68-e931db1efc7b" providerId="ADAL" clId="{F8E0024A-79D7-4214-9EE9-F26C02B400BD}" dt="2022-05-23T15:51:36.754" v="10542" actId="47"/>
        <pc:sldMkLst>
          <pc:docMk/>
          <pc:sldMk cId="3786984135" sldId="555"/>
        </pc:sldMkLst>
        <pc:spChg chg="mod">
          <ac:chgData name="Dissanayake D.M.I.M it19069432" userId="e5e4e950-1014-4016-ae68-e931db1efc7b" providerId="ADAL" clId="{F8E0024A-79D7-4214-9EE9-F26C02B400BD}" dt="2022-05-23T07:13:56.247" v="9000" actId="20577"/>
          <ac:spMkLst>
            <pc:docMk/>
            <pc:sldMk cId="3786984135" sldId="555"/>
            <ac:spMk id="5" creationId="{3A7DB6E1-2ECE-47DD-B044-07AF8AA80AB1}"/>
          </ac:spMkLst>
        </pc:spChg>
        <pc:picChg chg="del">
          <ac:chgData name="Dissanayake D.M.I.M it19069432" userId="e5e4e950-1014-4016-ae68-e931db1efc7b" providerId="ADAL" clId="{F8E0024A-79D7-4214-9EE9-F26C02B400BD}" dt="2022-05-23T07:50:44.745" v="9230" actId="478"/>
          <ac:picMkLst>
            <pc:docMk/>
            <pc:sldMk cId="3786984135" sldId="555"/>
            <ac:picMk id="3" creationId="{3D854766-9D5A-A629-C685-4C2F0877931B}"/>
          </ac:picMkLst>
        </pc:picChg>
        <pc:picChg chg="add mod">
          <ac:chgData name="Dissanayake D.M.I.M it19069432" userId="e5e4e950-1014-4016-ae68-e931db1efc7b" providerId="ADAL" clId="{F8E0024A-79D7-4214-9EE9-F26C02B400BD}" dt="2022-05-23T07:14:27.367" v="9017" actId="1036"/>
          <ac:picMkLst>
            <pc:docMk/>
            <pc:sldMk cId="3786984135" sldId="555"/>
            <ac:picMk id="4" creationId="{C958E101-FFAD-33C3-7175-8468BFE90250}"/>
          </ac:picMkLst>
        </pc:picChg>
        <pc:picChg chg="del">
          <ac:chgData name="Dissanayake D.M.I.M it19069432" userId="e5e4e950-1014-4016-ae68-e931db1efc7b" providerId="ADAL" clId="{F8E0024A-79D7-4214-9EE9-F26C02B400BD}" dt="2022-05-23T07:13:58.114" v="9001" actId="478"/>
          <ac:picMkLst>
            <pc:docMk/>
            <pc:sldMk cId="3786984135" sldId="555"/>
            <ac:picMk id="8" creationId="{11185159-9565-C508-5B94-6B38E7CD68AC}"/>
          </ac:picMkLst>
        </pc:picChg>
        <pc:picChg chg="add mod">
          <ac:chgData name="Dissanayake D.M.I.M it19069432" userId="e5e4e950-1014-4016-ae68-e931db1efc7b" providerId="ADAL" clId="{F8E0024A-79D7-4214-9EE9-F26C02B400BD}" dt="2022-05-23T07:50:43.118" v="9229" actId="167"/>
          <ac:picMkLst>
            <pc:docMk/>
            <pc:sldMk cId="3786984135" sldId="555"/>
            <ac:picMk id="1026" creationId="{CAF9395E-37C0-C72B-F7FB-29A4D87CCC8F}"/>
          </ac:picMkLst>
        </pc:picChg>
      </pc:sldChg>
      <pc:sldChg chg="addSp delSp modSp add del mod">
        <pc:chgData name="Dissanayake D.M.I.M it19069432" userId="e5e4e950-1014-4016-ae68-e931db1efc7b" providerId="ADAL" clId="{F8E0024A-79D7-4214-9EE9-F26C02B400BD}" dt="2022-05-24T11:46:56.548" v="12484" actId="47"/>
        <pc:sldMkLst>
          <pc:docMk/>
          <pc:sldMk cId="152126786" sldId="557"/>
        </pc:sldMkLst>
        <pc:spChg chg="mod">
          <ac:chgData name="Dissanayake D.M.I.M it19069432" userId="e5e4e950-1014-4016-ae68-e931db1efc7b" providerId="ADAL" clId="{F8E0024A-79D7-4214-9EE9-F26C02B400BD}" dt="2022-05-23T18:06:32.128" v="11200" actId="2711"/>
          <ac:spMkLst>
            <pc:docMk/>
            <pc:sldMk cId="152126786" sldId="557"/>
            <ac:spMk id="5" creationId="{3A7DB6E1-2ECE-47DD-B044-07AF8AA80AB1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16" creationId="{E953B340-C353-E593-6CEA-21BAC34891B1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17" creationId="{D02DE4CE-DEFE-C416-2773-445F215616C4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18" creationId="{C9D95629-CDD3-8CB4-7B86-DC5523D1C2FF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19" creationId="{5B76DB85-5C5F-7A8F-95D0-9B6BBEFF70BA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20" creationId="{C97CAE4A-1002-E6E9-53A1-F97596090FAD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21" creationId="{2E799ACB-007C-9A22-553B-DE1E23946C89}"/>
          </ac:spMkLst>
        </pc:spChg>
        <pc:spChg chg="add mod">
          <ac:chgData name="Dissanayake D.M.I.M it19069432" userId="e5e4e950-1014-4016-ae68-e931db1efc7b" providerId="ADAL" clId="{F8E0024A-79D7-4214-9EE9-F26C02B400BD}" dt="2022-05-23T18:08:59.535" v="11254" actId="20577"/>
          <ac:spMkLst>
            <pc:docMk/>
            <pc:sldMk cId="152126786" sldId="557"/>
            <ac:spMk id="22" creationId="{0D2A901D-95CC-28EE-66DE-A5787714E684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23" creationId="{5BD0C847-C208-EE39-363F-6D7F0B09A429}"/>
          </ac:spMkLst>
        </pc:spChg>
        <pc:spChg chg="del">
          <ac:chgData name="Dissanayake D.M.I.M it19069432" userId="e5e4e950-1014-4016-ae68-e931db1efc7b" providerId="ADAL" clId="{F8E0024A-79D7-4214-9EE9-F26C02B400BD}" dt="2022-05-23T07:15:30.513" v="9042" actId="478"/>
          <ac:spMkLst>
            <pc:docMk/>
            <pc:sldMk cId="152126786" sldId="557"/>
            <ac:spMk id="24" creationId="{E0F93B35-CCF6-1BEE-6A12-1DE57E8172EF}"/>
          </ac:spMkLst>
        </pc:spChg>
        <pc:spChg chg="add mod">
          <ac:chgData name="Dissanayake D.M.I.M it19069432" userId="e5e4e950-1014-4016-ae68-e931db1efc7b" providerId="ADAL" clId="{F8E0024A-79D7-4214-9EE9-F26C02B400BD}" dt="2022-05-23T18:09:06.300" v="11255" actId="14100"/>
          <ac:spMkLst>
            <pc:docMk/>
            <pc:sldMk cId="152126786" sldId="557"/>
            <ac:spMk id="26" creationId="{2C02538B-BA3C-3865-6985-7AFD45B5B783}"/>
          </ac:spMkLst>
        </pc:spChg>
        <pc:spChg chg="add mod">
          <ac:chgData name="Dissanayake D.M.I.M it19069432" userId="e5e4e950-1014-4016-ae68-e931db1efc7b" providerId="ADAL" clId="{F8E0024A-79D7-4214-9EE9-F26C02B400BD}" dt="2022-05-23T19:52:22.577" v="11638" actId="1036"/>
          <ac:spMkLst>
            <pc:docMk/>
            <pc:sldMk cId="152126786" sldId="557"/>
            <ac:spMk id="27" creationId="{A4DE9CFD-EAD5-26CD-6DF0-9F3C0059FA8C}"/>
          </ac:spMkLst>
        </pc:spChg>
        <pc:spChg chg="mod">
          <ac:chgData name="Dissanayake D.M.I.M it19069432" userId="e5e4e950-1014-4016-ae68-e931db1efc7b" providerId="ADAL" clId="{F8E0024A-79D7-4214-9EE9-F26C02B400BD}" dt="2022-05-23T18:07:23.023" v="11211" actId="403"/>
          <ac:spMkLst>
            <pc:docMk/>
            <pc:sldMk cId="152126786" sldId="557"/>
            <ac:spMk id="35" creationId="{51E0AE3B-2AAF-E8EB-0C83-49ABE248CE60}"/>
          </ac:spMkLst>
        </pc:spChg>
        <pc:spChg chg="mod">
          <ac:chgData name="Dissanayake D.M.I.M it19069432" userId="e5e4e950-1014-4016-ae68-e931db1efc7b" providerId="ADAL" clId="{F8E0024A-79D7-4214-9EE9-F26C02B400BD}" dt="2022-05-23T18:07:27.046" v="11220" actId="1036"/>
          <ac:spMkLst>
            <pc:docMk/>
            <pc:sldMk cId="152126786" sldId="557"/>
            <ac:spMk id="42" creationId="{A34AEC6D-B035-F475-2FA7-5AB15280C0A0}"/>
          </ac:spMkLst>
        </pc:spChg>
        <pc:picChg chg="add mod">
          <ac:chgData name="Dissanayake D.M.I.M it19069432" userId="e5e4e950-1014-4016-ae68-e931db1efc7b" providerId="ADAL" clId="{F8E0024A-79D7-4214-9EE9-F26C02B400BD}" dt="2022-05-23T07:45:34.578" v="9195" actId="1036"/>
          <ac:picMkLst>
            <pc:docMk/>
            <pc:sldMk cId="152126786" sldId="557"/>
            <ac:picMk id="3" creationId="{EC089692-D4E4-3419-DFC8-DBB970268AB6}"/>
          </ac:picMkLst>
        </pc:picChg>
        <pc:picChg chg="add mod">
          <ac:chgData name="Dissanayake D.M.I.M it19069432" userId="e5e4e950-1014-4016-ae68-e931db1efc7b" providerId="ADAL" clId="{F8E0024A-79D7-4214-9EE9-F26C02B400BD}" dt="2022-05-23T18:06:51.826" v="11201" actId="1076"/>
          <ac:picMkLst>
            <pc:docMk/>
            <pc:sldMk cId="152126786" sldId="557"/>
            <ac:picMk id="6" creationId="{5BF60C18-2CF2-A1D6-5A26-527DF21E4BFA}"/>
          </ac:picMkLst>
        </pc:picChg>
        <pc:picChg chg="add mod">
          <ac:chgData name="Dissanayake D.M.I.M it19069432" userId="e5e4e950-1014-4016-ae68-e931db1efc7b" providerId="ADAL" clId="{F8E0024A-79D7-4214-9EE9-F26C02B400BD}" dt="2022-05-23T07:46:19.703" v="9221" actId="571"/>
          <ac:picMkLst>
            <pc:docMk/>
            <pc:sldMk cId="152126786" sldId="557"/>
            <ac:picMk id="28" creationId="{EB0A1715-DF0C-168E-9BC5-BF3A300EB5E5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23T08:59:25.962" v="9381" actId="14100"/>
        <pc:sldMkLst>
          <pc:docMk/>
          <pc:sldMk cId="699060493" sldId="559"/>
        </pc:sldMkLst>
        <pc:spChg chg="mod">
          <ac:chgData name="Dissanayake D.M.I.M it19069432" userId="e5e4e950-1014-4016-ae68-e931db1efc7b" providerId="ADAL" clId="{F8E0024A-79D7-4214-9EE9-F26C02B400BD}" dt="2022-05-23T08:59:25.962" v="9381" actId="14100"/>
          <ac:spMkLst>
            <pc:docMk/>
            <pc:sldMk cId="699060493" sldId="559"/>
            <ac:spMk id="7" creationId="{28A1384E-4D41-71A5-2D59-47B71DF70C35}"/>
          </ac:spMkLst>
        </pc:spChg>
        <pc:spChg chg="mod">
          <ac:chgData name="Dissanayake D.M.I.M it19069432" userId="e5e4e950-1014-4016-ae68-e931db1efc7b" providerId="ADAL" clId="{F8E0024A-79D7-4214-9EE9-F26C02B400BD}" dt="2022-05-23T08:59:25.962" v="9381" actId="14100"/>
          <ac:spMkLst>
            <pc:docMk/>
            <pc:sldMk cId="699060493" sldId="559"/>
            <ac:spMk id="11" creationId="{ADDAE565-7F3F-5A3B-EBB2-192674AC6D9A}"/>
          </ac:spMkLst>
        </pc:spChg>
        <pc:spChg chg="mod">
          <ac:chgData name="Dissanayake D.M.I.M it19069432" userId="e5e4e950-1014-4016-ae68-e931db1efc7b" providerId="ADAL" clId="{F8E0024A-79D7-4214-9EE9-F26C02B400BD}" dt="2022-05-23T08:59:25.962" v="9381" actId="14100"/>
          <ac:spMkLst>
            <pc:docMk/>
            <pc:sldMk cId="699060493" sldId="559"/>
            <ac:spMk id="25" creationId="{3F2DDE9F-2933-FEF9-126B-D05A5F4BE130}"/>
          </ac:spMkLst>
        </pc:spChg>
      </pc:sldChg>
      <pc:sldChg chg="addSp delSp modSp mod">
        <pc:chgData name="Dissanayake D.M.I.M it19069432" userId="e5e4e950-1014-4016-ae68-e931db1efc7b" providerId="ADAL" clId="{F8E0024A-79D7-4214-9EE9-F26C02B400BD}" dt="2022-05-23T11:09:51.442" v="9392"/>
        <pc:sldMkLst>
          <pc:docMk/>
          <pc:sldMk cId="224432849" sldId="560"/>
        </pc:sldMkLst>
        <pc:picChg chg="del">
          <ac:chgData name="Dissanayake D.M.I.M it19069432" userId="e5e4e950-1014-4016-ae68-e931db1efc7b" providerId="ADAL" clId="{F8E0024A-79D7-4214-9EE9-F26C02B400BD}" dt="2022-05-23T11:09:51.192" v="9391" actId="478"/>
          <ac:picMkLst>
            <pc:docMk/>
            <pc:sldMk cId="224432849" sldId="560"/>
            <ac:picMk id="22" creationId="{D47C4BD0-4FC6-4118-BE61-3663B17B9C59}"/>
          </ac:picMkLst>
        </pc:picChg>
        <pc:picChg chg="add mod">
          <ac:chgData name="Dissanayake D.M.I.M it19069432" userId="e5e4e950-1014-4016-ae68-e931db1efc7b" providerId="ADAL" clId="{F8E0024A-79D7-4214-9EE9-F26C02B400BD}" dt="2022-05-23T11:09:51.442" v="9392"/>
          <ac:picMkLst>
            <pc:docMk/>
            <pc:sldMk cId="224432849" sldId="560"/>
            <ac:picMk id="42" creationId="{CC49BABF-749D-A648-12C4-9B1D99AB7DFD}"/>
          </ac:picMkLst>
        </pc:picChg>
      </pc:sldChg>
      <pc:sldChg chg="addSp delSp modSp mod">
        <pc:chgData name="Dissanayake D.M.I.M it19069432" userId="e5e4e950-1014-4016-ae68-e931db1efc7b" providerId="ADAL" clId="{F8E0024A-79D7-4214-9EE9-F26C02B400BD}" dt="2022-05-23T11:09:54.561" v="9394"/>
        <pc:sldMkLst>
          <pc:docMk/>
          <pc:sldMk cId="677200375" sldId="561"/>
        </pc:sldMkLst>
        <pc:picChg chg="add mod">
          <ac:chgData name="Dissanayake D.M.I.M it19069432" userId="e5e4e950-1014-4016-ae68-e931db1efc7b" providerId="ADAL" clId="{F8E0024A-79D7-4214-9EE9-F26C02B400BD}" dt="2022-05-23T11:09:54.561" v="9394"/>
          <ac:picMkLst>
            <pc:docMk/>
            <pc:sldMk cId="677200375" sldId="561"/>
            <ac:picMk id="19" creationId="{2CE29668-991B-170F-1B26-47BBD4680B9F}"/>
          </ac:picMkLst>
        </pc:picChg>
        <pc:picChg chg="del">
          <ac:chgData name="Dissanayake D.M.I.M it19069432" userId="e5e4e950-1014-4016-ae68-e931db1efc7b" providerId="ADAL" clId="{F8E0024A-79D7-4214-9EE9-F26C02B400BD}" dt="2022-05-23T11:09:54.292" v="9393" actId="478"/>
          <ac:picMkLst>
            <pc:docMk/>
            <pc:sldMk cId="677200375" sldId="561"/>
            <ac:picMk id="22" creationId="{D47C4BD0-4FC6-4118-BE61-3663B17B9C59}"/>
          </ac:picMkLst>
        </pc:picChg>
      </pc:sldChg>
      <pc:sldChg chg="addSp delSp modSp mod">
        <pc:chgData name="Dissanayake D.M.I.M it19069432" userId="e5e4e950-1014-4016-ae68-e931db1efc7b" providerId="ADAL" clId="{F8E0024A-79D7-4214-9EE9-F26C02B400BD}" dt="2022-05-23T11:09:59.257" v="9396"/>
        <pc:sldMkLst>
          <pc:docMk/>
          <pc:sldMk cId="3935166312" sldId="562"/>
        </pc:sldMkLst>
        <pc:picChg chg="add mod">
          <ac:chgData name="Dissanayake D.M.I.M it19069432" userId="e5e4e950-1014-4016-ae68-e931db1efc7b" providerId="ADAL" clId="{F8E0024A-79D7-4214-9EE9-F26C02B400BD}" dt="2022-05-23T11:09:59.257" v="9396"/>
          <ac:picMkLst>
            <pc:docMk/>
            <pc:sldMk cId="3935166312" sldId="562"/>
            <ac:picMk id="21" creationId="{1356C091-FC77-27DF-D98D-B700BD59A790}"/>
          </ac:picMkLst>
        </pc:picChg>
        <pc:picChg chg="del">
          <ac:chgData name="Dissanayake D.M.I.M it19069432" userId="e5e4e950-1014-4016-ae68-e931db1efc7b" providerId="ADAL" clId="{F8E0024A-79D7-4214-9EE9-F26C02B400BD}" dt="2022-05-23T11:09:58.998" v="9395" actId="478"/>
          <ac:picMkLst>
            <pc:docMk/>
            <pc:sldMk cId="3935166312" sldId="562"/>
            <ac:picMk id="22" creationId="{D47C4BD0-4FC6-4118-BE61-3663B17B9C59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23T14:01:39.266" v="10363" actId="27636"/>
        <pc:sldMkLst>
          <pc:docMk/>
          <pc:sldMk cId="2728208251" sldId="563"/>
        </pc:sldMkLst>
        <pc:spChg chg="mod">
          <ac:chgData name="Dissanayake D.M.I.M it19069432" userId="e5e4e950-1014-4016-ae68-e931db1efc7b" providerId="ADAL" clId="{F8E0024A-79D7-4214-9EE9-F26C02B400BD}" dt="2022-05-23T14:01:39.266" v="10363" actId="27636"/>
          <ac:spMkLst>
            <pc:docMk/>
            <pc:sldMk cId="2728208251" sldId="563"/>
            <ac:spMk id="8" creationId="{9CE130F0-D0FB-2597-ADEA-A14735E60091}"/>
          </ac:spMkLst>
        </pc:spChg>
      </pc:sldChg>
      <pc:sldChg chg="modSp mod">
        <pc:chgData name="Dissanayake D.M.I.M it19069432" userId="e5e4e950-1014-4016-ae68-e931db1efc7b" providerId="ADAL" clId="{F8E0024A-79D7-4214-9EE9-F26C02B400BD}" dt="2022-05-23T14:04:19.295" v="10395" actId="20577"/>
        <pc:sldMkLst>
          <pc:docMk/>
          <pc:sldMk cId="4067759077" sldId="564"/>
        </pc:sldMkLst>
        <pc:spChg chg="mod">
          <ac:chgData name="Dissanayake D.M.I.M it19069432" userId="e5e4e950-1014-4016-ae68-e931db1efc7b" providerId="ADAL" clId="{F8E0024A-79D7-4214-9EE9-F26C02B400BD}" dt="2022-05-23T14:04:19.295" v="10395" actId="20577"/>
          <ac:spMkLst>
            <pc:docMk/>
            <pc:sldMk cId="4067759077" sldId="564"/>
            <ac:spMk id="12" creationId="{D9C9D4C3-1413-4E90-B832-84E11CB68AD3}"/>
          </ac:spMkLst>
        </pc:spChg>
      </pc:sldChg>
      <pc:sldChg chg="addSp delSp modSp add mod">
        <pc:chgData name="Dissanayake D.M.I.M it19069432" userId="e5e4e950-1014-4016-ae68-e931db1efc7b" providerId="ADAL" clId="{F8E0024A-79D7-4214-9EE9-F26C02B400BD}" dt="2022-05-23T17:38:41.468" v="10880" actId="1076"/>
        <pc:sldMkLst>
          <pc:docMk/>
          <pc:sldMk cId="3613682745" sldId="565"/>
        </pc:sldMkLst>
        <pc:spChg chg="del">
          <ac:chgData name="Dissanayake D.M.I.M it19069432" userId="e5e4e950-1014-4016-ae68-e931db1efc7b" providerId="ADAL" clId="{F8E0024A-79D7-4214-9EE9-F26C02B400BD}" dt="2022-05-23T13:32:19.512" v="10229" actId="478"/>
          <ac:spMkLst>
            <pc:docMk/>
            <pc:sldMk cId="3613682745" sldId="565"/>
            <ac:spMk id="4" creationId="{B17F43AB-C88A-CB21-4A64-295BFE786153}"/>
          </ac:spMkLst>
        </pc:spChg>
        <pc:spChg chg="del">
          <ac:chgData name="Dissanayake D.M.I.M it19069432" userId="e5e4e950-1014-4016-ae68-e931db1efc7b" providerId="ADAL" clId="{F8E0024A-79D7-4214-9EE9-F26C02B400BD}" dt="2022-05-23T13:32:19.512" v="10229" actId="478"/>
          <ac:spMkLst>
            <pc:docMk/>
            <pc:sldMk cId="3613682745" sldId="565"/>
            <ac:spMk id="5" creationId="{B99D2235-4BD6-AB21-B69A-F7CA9AF92C1E}"/>
          </ac:spMkLst>
        </pc:spChg>
        <pc:spChg chg="mod">
          <ac:chgData name="Dissanayake D.M.I.M it19069432" userId="e5e4e950-1014-4016-ae68-e931db1efc7b" providerId="ADAL" clId="{F8E0024A-79D7-4214-9EE9-F26C02B400BD}" dt="2022-05-23T17:38:41.468" v="10880" actId="1076"/>
          <ac:spMkLst>
            <pc:docMk/>
            <pc:sldMk cId="3613682745" sldId="565"/>
            <ac:spMk id="13" creationId="{97CB510C-9ABC-A0A1-A1BC-4D440DA7968B}"/>
          </ac:spMkLst>
        </pc:spChg>
        <pc:picChg chg="add mod modCrop">
          <ac:chgData name="Dissanayake D.M.I.M it19069432" userId="e5e4e950-1014-4016-ae68-e931db1efc7b" providerId="ADAL" clId="{F8E0024A-79D7-4214-9EE9-F26C02B400BD}" dt="2022-05-23T17:38:11.340" v="10858" actId="1076"/>
          <ac:picMkLst>
            <pc:docMk/>
            <pc:sldMk cId="3613682745" sldId="565"/>
            <ac:picMk id="3" creationId="{3D37A08D-905F-F299-D986-BF3DBC9FE2B7}"/>
          </ac:picMkLst>
        </pc:picChg>
        <pc:picChg chg="del">
          <ac:chgData name="Dissanayake D.M.I.M it19069432" userId="e5e4e950-1014-4016-ae68-e931db1efc7b" providerId="ADAL" clId="{F8E0024A-79D7-4214-9EE9-F26C02B400BD}" dt="2022-05-23T13:32:19.512" v="10229" actId="478"/>
          <ac:picMkLst>
            <pc:docMk/>
            <pc:sldMk cId="3613682745" sldId="565"/>
            <ac:picMk id="7" creationId="{0EC041BC-5ECA-C3E3-BE9A-D4D00E256C21}"/>
          </ac:picMkLst>
        </pc:picChg>
        <pc:picChg chg="del">
          <ac:chgData name="Dissanayake D.M.I.M it19069432" userId="e5e4e950-1014-4016-ae68-e931db1efc7b" providerId="ADAL" clId="{F8E0024A-79D7-4214-9EE9-F26C02B400BD}" dt="2022-05-23T13:32:19.512" v="10229" actId="478"/>
          <ac:picMkLst>
            <pc:docMk/>
            <pc:sldMk cId="3613682745" sldId="565"/>
            <ac:picMk id="8" creationId="{B4216972-132F-711D-47E7-2F430B050D62}"/>
          </ac:picMkLst>
        </pc:picChg>
      </pc:sldChg>
      <pc:sldChg chg="add del">
        <pc:chgData name="Dissanayake D.M.I.M it19069432" userId="e5e4e950-1014-4016-ae68-e931db1efc7b" providerId="ADAL" clId="{F8E0024A-79D7-4214-9EE9-F26C02B400BD}" dt="2022-05-23T13:52:27.537" v="10237" actId="47"/>
        <pc:sldMkLst>
          <pc:docMk/>
          <pc:sldMk cId="2140256509" sldId="566"/>
        </pc:sldMkLst>
      </pc:sldChg>
      <pc:sldChg chg="modSp add del mod">
        <pc:chgData name="Dissanayake D.M.I.M it19069432" userId="e5e4e950-1014-4016-ae68-e931db1efc7b" providerId="ADAL" clId="{F8E0024A-79D7-4214-9EE9-F26C02B400BD}" dt="2022-05-24T09:09:30.044" v="12030" actId="47"/>
        <pc:sldMkLst>
          <pc:docMk/>
          <pc:sldMk cId="3296785363" sldId="566"/>
        </pc:sldMkLst>
        <pc:spChg chg="mod">
          <ac:chgData name="Dissanayake D.M.I.M it19069432" userId="e5e4e950-1014-4016-ae68-e931db1efc7b" providerId="ADAL" clId="{F8E0024A-79D7-4214-9EE9-F26C02B400BD}" dt="2022-05-23T18:24:04.970" v="11535" actId="2711"/>
          <ac:spMkLst>
            <pc:docMk/>
            <pc:sldMk cId="3296785363" sldId="566"/>
            <ac:spMk id="4" creationId="{38556593-E896-4BA7-B201-13C7A664B73D}"/>
          </ac:spMkLst>
        </pc:spChg>
      </pc:sldChg>
      <pc:sldChg chg="addSp modSp mod">
        <pc:chgData name="Dissanayake D.M.I.M it19069432" userId="e5e4e950-1014-4016-ae68-e931db1efc7b" providerId="ADAL" clId="{F8E0024A-79D7-4214-9EE9-F26C02B400BD}" dt="2022-05-23T20:11:14.664" v="11784" actId="1076"/>
        <pc:sldMkLst>
          <pc:docMk/>
          <pc:sldMk cId="2693606091" sldId="567"/>
        </pc:sldMkLst>
        <pc:spChg chg="add mod">
          <ac:chgData name="Dissanayake D.M.I.M it19069432" userId="e5e4e950-1014-4016-ae68-e931db1efc7b" providerId="ADAL" clId="{F8E0024A-79D7-4214-9EE9-F26C02B400BD}" dt="2022-05-23T14:30:02.925" v="10423" actId="20577"/>
          <ac:spMkLst>
            <pc:docMk/>
            <pc:sldMk cId="2693606091" sldId="567"/>
            <ac:spMk id="5" creationId="{492733F8-AFBF-26DE-6A5A-01FFD22F95E0}"/>
          </ac:spMkLst>
        </pc:spChg>
        <pc:spChg chg="mod">
          <ac:chgData name="Dissanayake D.M.I.M it19069432" userId="e5e4e950-1014-4016-ae68-e931db1efc7b" providerId="ADAL" clId="{F8E0024A-79D7-4214-9EE9-F26C02B400BD}" dt="2022-05-23T20:11:05.183" v="11781" actId="1076"/>
          <ac:spMkLst>
            <pc:docMk/>
            <pc:sldMk cId="2693606091" sldId="567"/>
            <ac:spMk id="12" creationId="{ED01DDD1-9AF1-21B1-6B2F-DC1D6F75D440}"/>
          </ac:spMkLst>
        </pc:spChg>
        <pc:spChg chg="mod ord">
          <ac:chgData name="Dissanayake D.M.I.M it19069432" userId="e5e4e950-1014-4016-ae68-e931db1efc7b" providerId="ADAL" clId="{F8E0024A-79D7-4214-9EE9-F26C02B400BD}" dt="2022-05-23T20:11:14.664" v="11784" actId="1076"/>
          <ac:spMkLst>
            <pc:docMk/>
            <pc:sldMk cId="2693606091" sldId="567"/>
            <ac:spMk id="13" creationId="{383385E3-1D98-B8F0-4C8F-CC4062359C3A}"/>
          </ac:spMkLst>
        </pc:spChg>
        <pc:spChg chg="mod">
          <ac:chgData name="Dissanayake D.M.I.M it19069432" userId="e5e4e950-1014-4016-ae68-e931db1efc7b" providerId="ADAL" clId="{F8E0024A-79D7-4214-9EE9-F26C02B400BD}" dt="2022-05-23T20:10:53.904" v="11779" actId="1076"/>
          <ac:spMkLst>
            <pc:docMk/>
            <pc:sldMk cId="2693606091" sldId="567"/>
            <ac:spMk id="15" creationId="{0BB73066-6309-9179-B4BF-EAA0E942B045}"/>
          </ac:spMkLst>
        </pc:spChg>
        <pc:picChg chg="mod">
          <ac:chgData name="Dissanayake D.M.I.M it19069432" userId="e5e4e950-1014-4016-ae68-e931db1efc7b" providerId="ADAL" clId="{F8E0024A-79D7-4214-9EE9-F26C02B400BD}" dt="2022-05-23T20:10:56.672" v="11780" actId="1076"/>
          <ac:picMkLst>
            <pc:docMk/>
            <pc:sldMk cId="2693606091" sldId="567"/>
            <ac:picMk id="9" creationId="{FDE47B26-FF3B-339A-4A85-9B1305C984C6}"/>
          </ac:picMkLst>
        </pc:picChg>
        <pc:picChg chg="add mod">
          <ac:chgData name="Dissanayake D.M.I.M it19069432" userId="e5e4e950-1014-4016-ae68-e931db1efc7b" providerId="ADAL" clId="{F8E0024A-79D7-4214-9EE9-F26C02B400BD}" dt="2022-05-23T20:10:43.444" v="11778" actId="1076"/>
          <ac:picMkLst>
            <pc:docMk/>
            <pc:sldMk cId="2693606091" sldId="567"/>
            <ac:picMk id="17" creationId="{7EE5F44A-74CB-9F85-BF64-672A6913BE3B}"/>
          </ac:picMkLst>
        </pc:picChg>
      </pc:sldChg>
      <pc:sldChg chg="modSp mod">
        <pc:chgData name="Dissanayake D.M.I.M it19069432" userId="e5e4e950-1014-4016-ae68-e931db1efc7b" providerId="ADAL" clId="{F8E0024A-79D7-4214-9EE9-F26C02B400BD}" dt="2022-05-23T14:06:15.136" v="10410" actId="20577"/>
        <pc:sldMkLst>
          <pc:docMk/>
          <pc:sldMk cId="4183418640" sldId="568"/>
        </pc:sldMkLst>
        <pc:spChg chg="mod">
          <ac:chgData name="Dissanayake D.M.I.M it19069432" userId="e5e4e950-1014-4016-ae68-e931db1efc7b" providerId="ADAL" clId="{F8E0024A-79D7-4214-9EE9-F26C02B400BD}" dt="2022-05-23T14:06:15.136" v="10410" actId="20577"/>
          <ac:spMkLst>
            <pc:docMk/>
            <pc:sldMk cId="4183418640" sldId="568"/>
            <ac:spMk id="12" creationId="{D9C9D4C3-1413-4E90-B832-84E11CB68AD3}"/>
          </ac:spMkLst>
        </pc:spChg>
      </pc:sldChg>
      <pc:sldChg chg="add">
        <pc:chgData name="Dissanayake D.M.I.M it19069432" userId="e5e4e950-1014-4016-ae68-e931db1efc7b" providerId="ADAL" clId="{F8E0024A-79D7-4214-9EE9-F26C02B400BD}" dt="2022-05-25T10:56:48.057" v="12507" actId="2890"/>
        <pc:sldMkLst>
          <pc:docMk/>
          <pc:sldMk cId="544138193" sldId="571"/>
        </pc:sldMkLst>
      </pc:sldChg>
    </pc:docChg>
  </pc:docChgLst>
  <pc:docChgLst>
    <pc:chgData name="Jayasinghe D.T. it19075754" userId="S::it19075754@my.sliit.lk::0928ed96-6b6e-4465-a8f5-ae4f5c0fc376" providerId="AD" clId="Web-{C661E254-43DA-490C-76B8-0A0BB83E0AB2}"/>
    <pc:docChg chg="modSld">
      <pc:chgData name="Jayasinghe D.T. it19075754" userId="S::it19075754@my.sliit.lk::0928ed96-6b6e-4465-a8f5-ae4f5c0fc376" providerId="AD" clId="Web-{C661E254-43DA-490C-76B8-0A0BB83E0AB2}" dt="2022-05-24T10:50:18.507" v="62"/>
      <pc:docMkLst>
        <pc:docMk/>
      </pc:docMkLst>
      <pc:sldChg chg="delSp modSp">
        <pc:chgData name="Jayasinghe D.T. it19075754" userId="S::it19075754@my.sliit.lk::0928ed96-6b6e-4465-a8f5-ae4f5c0fc376" providerId="AD" clId="Web-{C661E254-43DA-490C-76B8-0A0BB83E0AB2}" dt="2022-05-24T09:50:06.602" v="46"/>
        <pc:sldMkLst>
          <pc:docMk/>
          <pc:sldMk cId="1073087918" sldId="355"/>
        </pc:sldMkLst>
        <pc:spChg chg="mod">
          <ac:chgData name="Jayasinghe D.T. it19075754" userId="S::it19075754@my.sliit.lk::0928ed96-6b6e-4465-a8f5-ae4f5c0fc376" providerId="AD" clId="Web-{C661E254-43DA-490C-76B8-0A0BB83E0AB2}" dt="2022-05-24T08:45:39.050" v="10"/>
          <ac:spMkLst>
            <pc:docMk/>
            <pc:sldMk cId="1073087918" sldId="355"/>
            <ac:spMk id="9" creationId="{B1FA7B3D-A98C-83FE-0882-313BA7FAC590}"/>
          </ac:spMkLst>
        </pc:spChg>
        <pc:spChg chg="mod">
          <ac:chgData name="Jayasinghe D.T. it19075754" userId="S::it19075754@my.sliit.lk::0928ed96-6b6e-4465-a8f5-ae4f5c0fc376" providerId="AD" clId="Web-{C661E254-43DA-490C-76B8-0A0BB83E0AB2}" dt="2022-05-24T08:45:39.097" v="11"/>
          <ac:spMkLst>
            <pc:docMk/>
            <pc:sldMk cId="1073087918" sldId="355"/>
            <ac:spMk id="15" creationId="{D018B976-BD66-75D9-92E4-6C3C9FE11627}"/>
          </ac:spMkLst>
        </pc:spChg>
        <pc:spChg chg="mod">
          <ac:chgData name="Jayasinghe D.T. it19075754" userId="S::it19075754@my.sliit.lk::0928ed96-6b6e-4465-a8f5-ae4f5c0fc376" providerId="AD" clId="Web-{C661E254-43DA-490C-76B8-0A0BB83E0AB2}" dt="2022-05-24T08:45:39.159" v="12"/>
          <ac:spMkLst>
            <pc:docMk/>
            <pc:sldMk cId="1073087918" sldId="355"/>
            <ac:spMk id="19" creationId="{6460B5FB-94AA-F1EE-C7CB-C42188F8C500}"/>
          </ac:spMkLst>
        </pc:spChg>
        <pc:spChg chg="mod">
          <ac:chgData name="Jayasinghe D.T. it19075754" userId="S::it19075754@my.sliit.lk::0928ed96-6b6e-4465-a8f5-ae4f5c0fc376" providerId="AD" clId="Web-{C661E254-43DA-490C-76B8-0A0BB83E0AB2}" dt="2022-05-24T08:45:39.222" v="13"/>
          <ac:spMkLst>
            <pc:docMk/>
            <pc:sldMk cId="1073087918" sldId="355"/>
            <ac:spMk id="23" creationId="{DCC2DC11-F727-FBC8-FECC-71283601AE07}"/>
          </ac:spMkLst>
        </pc:spChg>
        <pc:cxnChg chg="del">
          <ac:chgData name="Jayasinghe D.T. it19075754" userId="S::it19075754@my.sliit.lk::0928ed96-6b6e-4465-a8f5-ae4f5c0fc376" providerId="AD" clId="Web-{C661E254-43DA-490C-76B8-0A0BB83E0AB2}" dt="2022-05-24T09:50:06.602" v="46"/>
          <ac:cxnSpMkLst>
            <pc:docMk/>
            <pc:sldMk cId="1073087918" sldId="355"/>
            <ac:cxnSpMk id="57" creationId="{12FF6906-B303-E009-FAA9-2A126AA2FD84}"/>
          </ac:cxnSpMkLst>
        </pc:cxnChg>
      </pc:sldChg>
      <pc:sldChg chg="addSp delSp modSp">
        <pc:chgData name="Jayasinghe D.T. it19075754" userId="S::it19075754@my.sliit.lk::0928ed96-6b6e-4465-a8f5-ae4f5c0fc376" providerId="AD" clId="Web-{C661E254-43DA-490C-76B8-0A0BB83E0AB2}" dt="2022-05-24T09:06:58.223" v="45"/>
        <pc:sldMkLst>
          <pc:docMk/>
          <pc:sldMk cId="1077459092" sldId="454"/>
        </pc:sldMkLst>
        <pc:spChg chg="mod">
          <ac:chgData name="Jayasinghe D.T. it19075754" userId="S::it19075754@my.sliit.lk::0928ed96-6b6e-4465-a8f5-ae4f5c0fc376" providerId="AD" clId="Web-{C661E254-43DA-490C-76B8-0A0BB83E0AB2}" dt="2022-05-24T09:06:44.223" v="44" actId="20577"/>
          <ac:spMkLst>
            <pc:docMk/>
            <pc:sldMk cId="1077459092" sldId="454"/>
            <ac:spMk id="3" creationId="{4001EDB2-DF89-69F4-858E-DBF426D266FD}"/>
          </ac:spMkLst>
        </pc:spChg>
        <pc:spChg chg="mod">
          <ac:chgData name="Jayasinghe D.T. it19075754" userId="S::it19075754@my.sliit.lk::0928ed96-6b6e-4465-a8f5-ae4f5c0fc376" providerId="AD" clId="Web-{C661E254-43DA-490C-76B8-0A0BB83E0AB2}" dt="2022-05-24T09:06:58.223" v="45"/>
          <ac:spMkLst>
            <pc:docMk/>
            <pc:sldMk cId="1077459092" sldId="454"/>
            <ac:spMk id="7" creationId="{AD61D675-C583-6201-AD6F-DE08CC8471C4}"/>
          </ac:spMkLst>
        </pc:spChg>
        <pc:spChg chg="mod">
          <ac:chgData name="Jayasinghe D.T. it19075754" userId="S::it19075754@my.sliit.lk::0928ed96-6b6e-4465-a8f5-ae4f5c0fc376" providerId="AD" clId="Web-{C661E254-43DA-490C-76B8-0A0BB83E0AB2}" dt="2022-05-24T08:54:37.548" v="25" actId="1076"/>
          <ac:spMkLst>
            <pc:docMk/>
            <pc:sldMk cId="1077459092" sldId="454"/>
            <ac:spMk id="21" creationId="{4FBF223A-EF3F-44FA-9222-A062F7549D1A}"/>
          </ac:spMkLst>
        </pc:spChg>
        <pc:picChg chg="add mod">
          <ac:chgData name="Jayasinghe D.T. it19075754" userId="S::it19075754@my.sliit.lk::0928ed96-6b6e-4465-a8f5-ae4f5c0fc376" providerId="AD" clId="Web-{C661E254-43DA-490C-76B8-0A0BB83E0AB2}" dt="2022-05-24T08:54:04.281" v="22" actId="1076"/>
          <ac:picMkLst>
            <pc:docMk/>
            <pc:sldMk cId="1077459092" sldId="454"/>
            <ac:picMk id="2" creationId="{859367DE-B3F1-738C-39CA-542670FB2AE5}"/>
          </ac:picMkLst>
        </pc:picChg>
        <pc:picChg chg="add del mod">
          <ac:chgData name="Jayasinghe D.T. it19075754" userId="S::it19075754@my.sliit.lk::0928ed96-6b6e-4465-a8f5-ae4f5c0fc376" providerId="AD" clId="Web-{C661E254-43DA-490C-76B8-0A0BB83E0AB2}" dt="2022-05-24T09:04:51.017" v="35"/>
          <ac:picMkLst>
            <pc:docMk/>
            <pc:sldMk cId="1077459092" sldId="454"/>
            <ac:picMk id="4" creationId="{CB951ECA-BF29-A5DA-152C-4C19E49F9B4A}"/>
          </ac:picMkLst>
        </pc:picChg>
        <pc:picChg chg="del">
          <ac:chgData name="Jayasinghe D.T. it19075754" userId="S::it19075754@my.sliit.lk::0928ed96-6b6e-4465-a8f5-ae4f5c0fc376" providerId="AD" clId="Web-{C661E254-43DA-490C-76B8-0A0BB83E0AB2}" dt="2022-05-24T08:53:54.672" v="20"/>
          <ac:picMkLst>
            <pc:docMk/>
            <pc:sldMk cId="1077459092" sldId="454"/>
            <ac:picMk id="5" creationId="{A14696CC-B9DB-794A-4B88-1B422755E025}"/>
          </ac:picMkLst>
        </pc:picChg>
        <pc:picChg chg="add mod">
          <ac:chgData name="Jayasinghe D.T. it19075754" userId="S::it19075754@my.sliit.lk::0928ed96-6b6e-4465-a8f5-ae4f5c0fc376" providerId="AD" clId="Web-{C661E254-43DA-490C-76B8-0A0BB83E0AB2}" dt="2022-05-24T09:05:29.611" v="41" actId="1076"/>
          <ac:picMkLst>
            <pc:docMk/>
            <pc:sldMk cId="1077459092" sldId="454"/>
            <ac:picMk id="6" creationId="{49790E9A-9CDC-EE11-8722-41ADDF477B07}"/>
          </ac:picMkLst>
        </pc:picChg>
      </pc:sldChg>
      <pc:sldChg chg="modSp">
        <pc:chgData name="Jayasinghe D.T. it19075754" userId="S::it19075754@my.sliit.lk::0928ed96-6b6e-4465-a8f5-ae4f5c0fc376" providerId="AD" clId="Web-{C661E254-43DA-490C-76B8-0A0BB83E0AB2}" dt="2022-05-24T10:26:13.517" v="50" actId="1076"/>
        <pc:sldMkLst>
          <pc:docMk/>
          <pc:sldMk cId="3386864510" sldId="466"/>
        </pc:sldMkLst>
        <pc:picChg chg="mod modCrop">
          <ac:chgData name="Jayasinghe D.T. it19075754" userId="S::it19075754@my.sliit.lk::0928ed96-6b6e-4465-a8f5-ae4f5c0fc376" providerId="AD" clId="Web-{C661E254-43DA-490C-76B8-0A0BB83E0AB2}" dt="2022-05-24T10:26:13.517" v="50" actId="1076"/>
          <ac:picMkLst>
            <pc:docMk/>
            <pc:sldMk cId="3386864510" sldId="466"/>
            <ac:picMk id="14" creationId="{F7D575A9-A760-D829-4F12-636C72647C08}"/>
          </ac:picMkLst>
        </pc:picChg>
      </pc:sldChg>
      <pc:sldChg chg="modSp">
        <pc:chgData name="Jayasinghe D.T. it19075754" userId="S::it19075754@my.sliit.lk::0928ed96-6b6e-4465-a8f5-ae4f5c0fc376" providerId="AD" clId="Web-{C661E254-43DA-490C-76B8-0A0BB83E0AB2}" dt="2022-05-24T10:50:18.507" v="62"/>
        <pc:sldMkLst>
          <pc:docMk/>
          <pc:sldMk cId="518841831" sldId="520"/>
        </pc:sldMkLst>
        <pc:graphicFrameChg chg="mod modGraphic">
          <ac:chgData name="Jayasinghe D.T. it19075754" userId="S::it19075754@my.sliit.lk::0928ed96-6b6e-4465-a8f5-ae4f5c0fc376" providerId="AD" clId="Web-{C661E254-43DA-490C-76B8-0A0BB83E0AB2}" dt="2022-05-24T10:50:18.507" v="62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875B-86E9-4094-BB54-E159B64D5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D35EE-D0E8-4C47-844E-0EC1C59E2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00481-4FF4-4974-A227-F1419D4F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7D2A8-20CD-4A15-B4F5-43467CD7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D25D-252C-4B8D-BCD4-584D0332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61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8417D-2383-45B1-8207-68F13866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B0120-FA50-4074-9A63-9B53275E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1DF7-CEEA-4072-B8FB-5B53D3E6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D959297E-39B3-41AB-B8F1-530336371BE2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D687672E-C45F-48A1-8CBB-7C871311D9C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1599BD-8531-4166-888D-EB0BD35889CD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A4A8-CA9A-4882-A06F-6410E040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B863-3A89-4D0C-BE3D-7A88CC72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6574-1A38-427E-8578-7A6DF046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29B9-5F4F-476A-88F8-B8215B62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B97D7-7AA8-4FA8-9211-8C0C4898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3A411-58B4-4805-B216-575D73E0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37432C0D-C010-4EE1-A8FE-EC2AC8D7340F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A24A3F57-1676-4B9F-843D-72FA8E09367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E96DC448-7F71-408D-B312-F6C666E0C50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088646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2E83-0D0F-4AB7-A3C9-41590762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02202-88AC-4217-B98F-4A5AAE05D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5943B-F9BE-4C46-8451-8DCC87179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6711-8966-42D9-A553-F5B992E2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8B6B2-0CE8-4A9C-AE1F-19E4C18E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14A1C-9EB7-490A-B49F-1F089AEE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97E51492-4500-42CA-BE11-A56B62C9DCD4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052045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A63B-3147-4AC3-AD5B-BEF82FF1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B912B-4A89-4C8C-A78C-959DC5F97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856A6-D3B3-4CBA-A161-F780FFF5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3BED-295B-48C9-838B-EA34DCB0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96A7-5F7F-4776-A14E-1AE5C19D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19EF3917-19B1-44E9-91C1-AA49C98534F3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48595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CBA06-F664-4E01-9B58-EE92C22E5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7A95A-14F0-4B5A-8AD1-94900055B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FDFB-4E7D-49DC-A619-4694E025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98ACF-6267-4D1E-ADCB-47A109B6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CE94-5CC1-4064-9304-B7F6B407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9CD208C7-4BB3-403E-8D76-51F91F51022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48AE7336-5DAE-4FD1-B490-39CBE6AE083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376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74C7-6141-4176-8E50-504EAD7F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EA7-05CA-4B33-9E9F-C49E6464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70A9-2067-4537-91AC-DDBFD4F4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F6BF-6EC0-4D78-A1A5-3705B78A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C649-FC1D-44B0-A693-EE4924DB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8419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IT19064932</a:t>
            </a:r>
            <a:r>
              <a:rPr lang="en-US" sz="1800">
                <a:solidFill>
                  <a:schemeClr val="tx1"/>
                </a:solidFill>
              </a:rPr>
              <a:t>  | </a:t>
            </a:r>
            <a:r>
              <a:rPr lang="en-US" sz="1800" b="1">
                <a:solidFill>
                  <a:schemeClr val="tx1"/>
                </a:solidFill>
              </a:rPr>
              <a:t>Hameed M.S.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331982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IT19075754</a:t>
            </a:r>
            <a:r>
              <a:rPr lang="en-US" sz="1800">
                <a:solidFill>
                  <a:schemeClr val="tx1"/>
                </a:solidFill>
              </a:rPr>
              <a:t>  | </a:t>
            </a:r>
            <a:r>
              <a:rPr lang="en-US" sz="1800" b="1">
                <a:solidFill>
                  <a:schemeClr val="tx1"/>
                </a:solidFill>
              </a:rPr>
              <a:t>Jayasinghe D.T.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78893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IT19051208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 sz="1800" b="1">
                <a:solidFill>
                  <a:schemeClr val="tx1"/>
                </a:solidFill>
              </a:rPr>
              <a:t>Sakalasooriya S.A.H.A..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193033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IT19069432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 sz="1800" b="1">
                <a:solidFill>
                  <a:schemeClr val="tx1"/>
                </a:solidFill>
              </a:rPr>
              <a:t>Dissanayake D.M.I.M.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74788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2EB-981B-4AD4-BFBF-C1DA43F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3944-53FC-4E08-918E-A9E5EE81D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DA2C5-08E9-480C-9BE2-D43DF67F0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CD330-9B0A-4F7C-A6B2-20C83F03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9FC2F-A340-46BB-B2CA-B35ADAD6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EDD65-4F37-4685-B3C0-A04A4E43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A3AD-73FC-4FF4-989A-746882BA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0DC39-3FF1-4684-8ED8-43EE76189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A5D6E-DB39-4F56-942D-598E0CFDE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D8EC2-04D0-4331-8517-49B5CEE8B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30090-3BF7-45AB-AAEF-020A3BAD8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F97F6-F9AF-4F62-945D-A654A38D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FE65A-5CE9-4EDA-B377-E8CCE741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13279-8FF1-46AA-A0A2-E92C32F3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6B92-5AB6-4DC9-B8A0-C8A48A03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D26C3-8133-4845-B830-378BB706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CA24-DEE2-4982-B733-7972619C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B1A54-43D6-4B94-8249-9583EA59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261A74-70D3-4F3C-89CF-0D8C19C259BB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3DA18-22EE-45C0-8956-FBA2FCE1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7DCB9-E4F3-4C50-8EF4-6DB4EF3E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F17F1-C4FC-4ACA-994A-C7C6C6B60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56A54-8BCC-4E3E-A379-A1508CBBA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2B38F-BC26-49D9-8F26-C2EF824E3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F6D2D0-6905-47E7-BA03-2B27F500B411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836D3B76-CE69-439C-84CA-82A1B7F21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75829-0CED-4357-94CB-B9147C42131C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>
                <a:solidFill>
                  <a:schemeClr val="tx1"/>
                </a:solidFill>
              </a:rPr>
              <a:t>6/1/2022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9" r:id="rId3"/>
    <p:sldLayoutId id="2147483690" r:id="rId4"/>
    <p:sldLayoutId id="2147483691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s://aclanthology.org/E12-2021.pdf" TargetMode="External"/><Relationship Id="rId7" Type="http://schemas.openxmlformats.org/officeDocument/2006/relationships/hyperlink" Target="https://spacy.io/api/data-formats" TargetMode="External"/><Relationship Id="rId2" Type="http://schemas.openxmlformats.org/officeDocument/2006/relationships/hyperlink" Target="https://arxiv.org/pdf/2112.06724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pacy.io/styleguide" TargetMode="External"/><Relationship Id="rId5" Type="http://schemas.openxmlformats.org/officeDocument/2006/relationships/hyperlink" Target="https://aclanthology.org/P18-4006.pdf" TargetMode="External"/><Relationship Id="rId4" Type="http://schemas.openxmlformats.org/officeDocument/2006/relationships/hyperlink" Target="https://www.jstor.org/stable/4263638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57.png"/><Relationship Id="rId4" Type="http://schemas.openxmlformats.org/officeDocument/2006/relationships/image" Target="../media/image26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rasa-x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hyperlink" Target="https://www.training-dev.fr/Categor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hyperlink" Target="http://indymoves.org/sinhala-akuru-worksheets-for-kids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jpeg"/><Relationship Id="rId5" Type="http://schemas.openxmlformats.org/officeDocument/2006/relationships/hyperlink" Target="https://www.wikizero.com/en/Keyboard_layout" TargetMode="External"/><Relationship Id="rId10" Type="http://schemas.openxmlformats.org/officeDocument/2006/relationships/hyperlink" Target="https://www.goodfreephotos.com/vector-images/blue-robot-vector-art.png.php" TargetMode="External"/><Relationship Id="rId4" Type="http://schemas.openxmlformats.org/officeDocument/2006/relationships/image" Target="../media/image122.png"/><Relationship Id="rId9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67353" TargetMode="External"/><Relationship Id="rId2" Type="http://schemas.openxmlformats.org/officeDocument/2006/relationships/hyperlink" Target="https://ieeexplore.ieee.org/document/906329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47.png"/><Relationship Id="rId7" Type="http://schemas.openxmlformats.org/officeDocument/2006/relationships/image" Target="../media/image1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9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42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4938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4.09936" TargetMode="External"/><Relationship Id="rId4" Type="http://schemas.openxmlformats.org/officeDocument/2006/relationships/hyperlink" Target="https://arxiv.org/abs/1705.078744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91463-7B9B-49FF-9113-A909D55FBEAA}"/>
              </a:ext>
            </a:extLst>
          </p:cNvPr>
          <p:cNvGrpSpPr/>
          <p:nvPr/>
        </p:nvGrpSpPr>
        <p:grpSpPr>
          <a:xfrm flipV="1">
            <a:off x="2595717" y="4921574"/>
            <a:ext cx="2006764" cy="1111052"/>
            <a:chOff x="3518592" y="484030"/>
            <a:chExt cx="1940188" cy="111105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903734-9B19-41CD-9FD2-008428DB64EF}"/>
                </a:ext>
              </a:extLst>
            </p:cNvPr>
            <p:cNvSpPr/>
            <p:nvPr/>
          </p:nvSpPr>
          <p:spPr>
            <a:xfrm>
              <a:off x="3518592" y="484030"/>
              <a:ext cx="1940188" cy="8100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FED6B11-C6D6-4074-9DDE-D23F1A03E571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3910" y="1013952"/>
            <a:ext cx="6773770" cy="3820913"/>
          </a:xfrm>
        </p:spPr>
        <p:txBody>
          <a:bodyPr>
            <a:no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Enhancing</a:t>
            </a:r>
            <a:br>
              <a:rPr lang="en-US" sz="48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8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 AI </a:t>
            </a:r>
            <a:br>
              <a:rPr lang="en-US" sz="48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8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Performance </a:t>
            </a:r>
            <a:br>
              <a:rPr lang="en-US" sz="48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48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Explainability</a:t>
            </a:r>
            <a:r>
              <a:rPr lang="en-US" sz="4800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48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for</a:t>
            </a:r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48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Sinhala-English</a:t>
            </a:r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Bilingual Speakers</a:t>
            </a:r>
            <a:endParaRPr lang="en-US" sz="4800" b="1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105" y="5432913"/>
            <a:ext cx="1695002" cy="449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solidFill>
                  <a:schemeClr val="bg1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2022-056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AC216F-B756-4378-845F-C59A9AF3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61" b="91843" l="10000" r="90000">
                        <a14:foregroundMark x1="31628" y1="40030" x2="78290" y2="30983"/>
                        <a14:foregroundMark x1="78641" y1="32351" x2="64186" y2="37915"/>
                        <a14:foregroundMark x1="64186" y1="37915" x2="63837" y2="37915"/>
                        <a14:foregroundMark x1="64767" y1="38218" x2="33953" y2="32477"/>
                        <a14:foregroundMark x1="42093" y1="30514" x2="53953" y2="27644"/>
                        <a14:foregroundMark x1="53953" y1="27644" x2="40349" y2="27341"/>
                        <a14:foregroundMark x1="40349" y1="27341" x2="47791" y2="27644"/>
                        <a14:foregroundMark x1="47791" y1="27644" x2="40233" y2="32175"/>
                        <a14:foregroundMark x1="40233" y1="32175" x2="29651" y2="33233"/>
                        <a14:foregroundMark x1="29651" y1="33233" x2="41279" y2="24622"/>
                        <a14:foregroundMark x1="40233" y1="23263" x2="42093" y2="24471"/>
                        <a14:foregroundMark x1="59186" y1="14653" x2="49884" y2="8912"/>
                        <a14:foregroundMark x1="46860" y1="85650" x2="48721" y2="91843"/>
                        <a14:backgroundMark x1="82907" y1="28248" x2="87326" y2="36103"/>
                        <a14:backgroundMark x1="80581" y1="29758" x2="81395" y2="3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1" r="12096"/>
          <a:stretch/>
        </p:blipFill>
        <p:spPr>
          <a:xfrm>
            <a:off x="373626" y="1635027"/>
            <a:ext cx="3224980" cy="3314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70F69-FAA7-90C0-9897-1C69A7119EB0}"/>
              </a:ext>
            </a:extLst>
          </p:cNvPr>
          <p:cNvSpPr txBox="1"/>
          <p:nvPr/>
        </p:nvSpPr>
        <p:spPr>
          <a:xfrm>
            <a:off x="3565905" y="54574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Progress Presentation - I</a:t>
            </a:r>
          </a:p>
        </p:txBody>
      </p:sp>
    </p:spTree>
    <p:extLst>
      <p:ext uri="{BB962C8B-B14F-4D97-AF65-F5344CB8AC3E}">
        <p14:creationId xmlns:p14="http://schemas.microsoft.com/office/powerpoint/2010/main" val="424288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5ED2-A717-49D4-8704-9742295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FE66-B059-410E-920C-AD137084C1A6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30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1066795" y="1229340"/>
            <a:ext cx="992567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ble to handle large text corpus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1066795" y="2902869"/>
            <a:ext cx="992567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asily install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1066795" y="2066104"/>
            <a:ext cx="992567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Able </a:t>
            </a:r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to easily maintain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1066795" y="3653598"/>
            <a:ext cx="992567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reliable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1066795" y="4404327"/>
            <a:ext cx="992567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secure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E5527-DB71-4A52-8760-5BDBA8F6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87" y="2866724"/>
            <a:ext cx="6175513" cy="3486911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16C5FAFC-B08C-4642-A3A1-E87EE5854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4" y="1220035"/>
            <a:ext cx="452269" cy="546611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5F72A3D-0783-48C1-960E-E00643ABC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" y="2049490"/>
            <a:ext cx="500742" cy="493484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32B2D81-C37E-45CD-B16C-8076F643C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" y="2850564"/>
            <a:ext cx="500742" cy="49348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1E16DDF-0535-446D-85F8-DB93F7723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7" y="3677393"/>
            <a:ext cx="500742" cy="493484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493FE81-43AD-4BB1-AFF9-31CFD1647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4" y="4404327"/>
            <a:ext cx="500742" cy="4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3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176E51-0DF3-403A-8234-01EEF70F54E6}"/>
              </a:ext>
            </a:extLst>
          </p:cNvPr>
          <p:cNvSpPr txBox="1">
            <a:spLocks/>
          </p:cNvSpPr>
          <p:nvPr/>
        </p:nvSpPr>
        <p:spPr>
          <a:xfrm>
            <a:off x="98322" y="21546"/>
            <a:ext cx="12093678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64E365-71FF-4589-9F93-F2D17F742C78}"/>
              </a:ext>
            </a:extLst>
          </p:cNvPr>
          <p:cNvGrpSpPr/>
          <p:nvPr/>
        </p:nvGrpSpPr>
        <p:grpSpPr>
          <a:xfrm>
            <a:off x="545373" y="2610464"/>
            <a:ext cx="899913" cy="828368"/>
            <a:chOff x="2929752" y="1580532"/>
            <a:chExt cx="899913" cy="828368"/>
          </a:xfrm>
        </p:grpSpPr>
        <p:pic>
          <p:nvPicPr>
            <p:cNvPr id="12" name="Picture 1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38F3631A-F6A7-4C20-AE05-506499B3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52" y="1809132"/>
              <a:ext cx="599768" cy="5997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DE3E59-085D-4072-8939-189C550F3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72465" y="158053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884D44B-0B0F-4A46-A9EC-0092F6F12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5" y="2974257"/>
            <a:ext cx="329381" cy="3293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BB72A2-B9FF-43BF-B3EF-83E72A4BFAAC}"/>
              </a:ext>
            </a:extLst>
          </p:cNvPr>
          <p:cNvSpPr txBox="1"/>
          <p:nvPr/>
        </p:nvSpPr>
        <p:spPr>
          <a:xfrm>
            <a:off x="443110" y="3438832"/>
            <a:ext cx="11044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dataset</a:t>
            </a:r>
            <a:endParaRPr lang="en-US" sz="100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54AB39-3F82-4B68-AC25-76422A739C7C}"/>
              </a:ext>
            </a:extLst>
          </p:cNvPr>
          <p:cNvGrpSpPr/>
          <p:nvPr/>
        </p:nvGrpSpPr>
        <p:grpSpPr>
          <a:xfrm>
            <a:off x="2096525" y="2923192"/>
            <a:ext cx="1575299" cy="371168"/>
            <a:chOff x="3852107" y="2429122"/>
            <a:chExt cx="1575299" cy="3711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08D4F3-3E7F-46B6-983C-A1A829EA1E41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B0B5A-7B00-4ECA-A92B-ED9DB3DA3C8B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Rasa NLU data extractor </a:t>
              </a:r>
              <a:endParaRPr lang="en-GB" sz="1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B0233-3845-426E-BDAE-244D1E8281E5}"/>
              </a:ext>
            </a:extLst>
          </p:cNvPr>
          <p:cNvGrpSpPr/>
          <p:nvPr/>
        </p:nvGrpSpPr>
        <p:grpSpPr>
          <a:xfrm>
            <a:off x="4225208" y="2932470"/>
            <a:ext cx="1575299" cy="371168"/>
            <a:chOff x="3852107" y="2429122"/>
            <a:chExt cx="1575299" cy="37116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349E75B-F877-44EA-82DC-31F1C6E0F512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D4F646-C562-47BE-A2D3-E4ED487B737F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SIENA UI</a:t>
              </a:r>
              <a:endParaRPr lang="en-GB" sz="1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A93822F-6C21-4600-AC7A-F6608C1F5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25" y="2978845"/>
            <a:ext cx="329381" cy="329381"/>
          </a:xfrm>
          <a:prstGeom prst="rect">
            <a:avLst/>
          </a:prstGeom>
        </p:spPr>
      </p:pic>
      <p:pic>
        <p:nvPicPr>
          <p:cNvPr id="37" name="Picture 8" descr="Artificial intelligence free icon">
            <a:extLst>
              <a:ext uri="{FF2B5EF4-FFF2-40B4-BE49-F238E27FC236}">
                <a16:creationId xmlns:a16="http://schemas.microsoft.com/office/drawing/2014/main" id="{D4D1D636-A5FA-4FF6-94BB-D1434B40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69456" y="1869879"/>
            <a:ext cx="599768" cy="5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004BC89-D6B4-4F4D-B5D8-60544FE4E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60" y="4090462"/>
            <a:ext cx="457200" cy="4572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5B12B6-A4DC-4C5F-B6A1-99AEA0FFC73C}"/>
              </a:ext>
            </a:extLst>
          </p:cNvPr>
          <p:cNvGrpSpPr/>
          <p:nvPr/>
        </p:nvGrpSpPr>
        <p:grpSpPr>
          <a:xfrm>
            <a:off x="4805270" y="3438832"/>
            <a:ext cx="329381" cy="604805"/>
            <a:chOff x="5687961" y="3153576"/>
            <a:chExt cx="329381" cy="604805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493D3D3-6601-4362-9F8A-BD80FFD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87961" y="3153576"/>
              <a:ext cx="329381" cy="329381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14DEBA01-7BF5-4DE9-893E-17DE4913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87961" y="3429000"/>
              <a:ext cx="329381" cy="329381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FD3BC04-1863-4A60-9CFE-B319A12DF23A}"/>
              </a:ext>
            </a:extLst>
          </p:cNvPr>
          <p:cNvSpPr txBox="1"/>
          <p:nvPr/>
        </p:nvSpPr>
        <p:spPr>
          <a:xfrm>
            <a:off x="4417740" y="4547662"/>
            <a:ext cx="11044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332504BF-A7FD-4CD4-99D9-A3C8EB82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135" y="3074739"/>
            <a:ext cx="333865" cy="3293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319B12-F855-47A0-927B-B2EB4913DB02}"/>
              </a:ext>
            </a:extLst>
          </p:cNvPr>
          <p:cNvSpPr txBox="1"/>
          <p:nvPr/>
        </p:nvSpPr>
        <p:spPr>
          <a:xfrm>
            <a:off x="6106708" y="3635493"/>
            <a:ext cx="104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Provide suggestions </a:t>
            </a:r>
            <a:endParaRPr lang="en-GB" sz="1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095563-7F0A-4613-8739-E59BBBEB66DC}"/>
              </a:ext>
            </a:extLst>
          </p:cNvPr>
          <p:cNvSpPr txBox="1"/>
          <p:nvPr/>
        </p:nvSpPr>
        <p:spPr>
          <a:xfrm>
            <a:off x="6045347" y="2445727"/>
            <a:ext cx="1046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Stemming</a:t>
            </a:r>
            <a:endParaRPr lang="en-GB" sz="1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4BF34F-0F3C-441A-B378-8CF2B5E2F89E}"/>
              </a:ext>
            </a:extLst>
          </p:cNvPr>
          <p:cNvCxnSpPr>
            <a:cxnSpLocks/>
          </p:cNvCxnSpPr>
          <p:nvPr/>
        </p:nvCxnSpPr>
        <p:spPr>
          <a:xfrm>
            <a:off x="7430200" y="2882464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49A824-17CF-4B14-A146-7D8A94A96F08}"/>
              </a:ext>
            </a:extLst>
          </p:cNvPr>
          <p:cNvSpPr txBox="1"/>
          <p:nvPr/>
        </p:nvSpPr>
        <p:spPr>
          <a:xfrm>
            <a:off x="7219473" y="2507621"/>
            <a:ext cx="94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Stemmed word list</a:t>
            </a:r>
            <a:endParaRPr lang="en-GB" sz="100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0EB1AE-AC1E-4950-B417-C8F73BC0EE69}"/>
              </a:ext>
            </a:extLst>
          </p:cNvPr>
          <p:cNvCxnSpPr>
            <a:cxnSpLocks/>
          </p:cNvCxnSpPr>
          <p:nvPr/>
        </p:nvCxnSpPr>
        <p:spPr>
          <a:xfrm>
            <a:off x="7430200" y="3019624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89CD2E-2A5D-49E6-8DB2-B6943BBA921C}"/>
              </a:ext>
            </a:extLst>
          </p:cNvPr>
          <p:cNvCxnSpPr>
            <a:cxnSpLocks/>
          </p:cNvCxnSpPr>
          <p:nvPr/>
        </p:nvCxnSpPr>
        <p:spPr>
          <a:xfrm>
            <a:off x="7443535" y="3170119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2CD33A5-C4EE-477D-894E-02C4453E55BC}"/>
              </a:ext>
            </a:extLst>
          </p:cNvPr>
          <p:cNvCxnSpPr>
            <a:cxnSpLocks/>
          </p:cNvCxnSpPr>
          <p:nvPr/>
        </p:nvCxnSpPr>
        <p:spPr>
          <a:xfrm>
            <a:off x="7443535" y="3313156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247BCC-ED74-40D5-B744-FBC09144CAD2}"/>
              </a:ext>
            </a:extLst>
          </p:cNvPr>
          <p:cNvCxnSpPr>
            <a:cxnSpLocks/>
          </p:cNvCxnSpPr>
          <p:nvPr/>
        </p:nvCxnSpPr>
        <p:spPr>
          <a:xfrm>
            <a:off x="7443535" y="3456031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FA3E6B-4BD4-4577-AB6D-E26DC557768D}"/>
              </a:ext>
            </a:extLst>
          </p:cNvPr>
          <p:cNvCxnSpPr>
            <a:cxnSpLocks/>
          </p:cNvCxnSpPr>
          <p:nvPr/>
        </p:nvCxnSpPr>
        <p:spPr>
          <a:xfrm>
            <a:off x="7443535" y="3589219"/>
            <a:ext cx="6248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8866A3-449F-4388-BDF3-3681C14BF2D7}"/>
              </a:ext>
            </a:extLst>
          </p:cNvPr>
          <p:cNvCxnSpPr/>
          <p:nvPr/>
        </p:nvCxnSpPr>
        <p:spPr>
          <a:xfrm>
            <a:off x="8169340" y="2601058"/>
            <a:ext cx="0" cy="110472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2B27FA0-FE83-415C-A13B-46CD4EB0B96C}"/>
              </a:ext>
            </a:extLst>
          </p:cNvPr>
          <p:cNvSpPr txBox="1"/>
          <p:nvPr/>
        </p:nvSpPr>
        <p:spPr>
          <a:xfrm>
            <a:off x="8182675" y="2957304"/>
            <a:ext cx="50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🔍</a:t>
            </a:r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B1399B-3992-49DB-955B-280278A7665F}"/>
              </a:ext>
            </a:extLst>
          </p:cNvPr>
          <p:cNvSpPr txBox="1"/>
          <p:nvPr/>
        </p:nvSpPr>
        <p:spPr>
          <a:xfrm>
            <a:off x="8357974" y="2945706"/>
            <a:ext cx="104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Find similar words </a:t>
            </a:r>
            <a:endParaRPr lang="en-GB" sz="1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B992695C-E6EF-42AB-B666-5CF72210E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56" y="2727270"/>
            <a:ext cx="333865" cy="329381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827E80-97A2-411E-9323-C0EFD2A43EE1}"/>
              </a:ext>
            </a:extLst>
          </p:cNvPr>
          <p:cNvCxnSpPr>
            <a:cxnSpLocks/>
          </p:cNvCxnSpPr>
          <p:nvPr/>
        </p:nvCxnSpPr>
        <p:spPr>
          <a:xfrm flipV="1">
            <a:off x="7091641" y="1286405"/>
            <a:ext cx="0" cy="3680460"/>
          </a:xfrm>
          <a:prstGeom prst="line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2492AC9-3E4F-43CC-AD0A-3E8E86A353BC}"/>
              </a:ext>
            </a:extLst>
          </p:cNvPr>
          <p:cNvSpPr txBox="1"/>
          <p:nvPr/>
        </p:nvSpPr>
        <p:spPr>
          <a:xfrm rot="5400000">
            <a:off x="8058089" y="2804538"/>
            <a:ext cx="59977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00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en-GB" sz="17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ED9E0F-3462-4604-BBCA-68AB2563635C}"/>
              </a:ext>
            </a:extLst>
          </p:cNvPr>
          <p:cNvSpPr txBox="1"/>
          <p:nvPr/>
        </p:nvSpPr>
        <p:spPr>
          <a:xfrm>
            <a:off x="7755955" y="4661423"/>
            <a:ext cx="1046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SIENA Server</a:t>
            </a:r>
            <a:endParaRPr lang="en-GB" sz="10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30D099-95AE-4D2E-B9A6-FFE29DEE7FBE}"/>
              </a:ext>
            </a:extLst>
          </p:cNvPr>
          <p:cNvGrpSpPr/>
          <p:nvPr/>
        </p:nvGrpSpPr>
        <p:grpSpPr>
          <a:xfrm>
            <a:off x="10297127" y="2120692"/>
            <a:ext cx="1519926" cy="2065451"/>
            <a:chOff x="9759561" y="2069709"/>
            <a:chExt cx="1519926" cy="206545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C971D0E-7EA2-4DD2-9D14-1FDC3E21B07B}"/>
                </a:ext>
              </a:extLst>
            </p:cNvPr>
            <p:cNvGrpSpPr/>
            <p:nvPr/>
          </p:nvGrpSpPr>
          <p:grpSpPr>
            <a:xfrm>
              <a:off x="9759561" y="2069709"/>
              <a:ext cx="1360252" cy="429381"/>
              <a:chOff x="9735274" y="1907559"/>
              <a:chExt cx="1360252" cy="429381"/>
            </a:xfrm>
          </p:grpSpPr>
          <p:pic>
            <p:nvPicPr>
              <p:cNvPr id="79" name="Picture 78" descr="Icon&#10;&#10;Description automatically generated">
                <a:extLst>
                  <a:ext uri="{FF2B5EF4-FFF2-40B4-BE49-F238E27FC236}">
                    <a16:creationId xmlns:a16="http://schemas.microsoft.com/office/drawing/2014/main" id="{464329C9-2AB4-42CF-BCC8-90DDCEB3C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5274" y="1907559"/>
                <a:ext cx="429381" cy="429381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074BDF-443D-4083-A9B9-2FF170E2D0A6}"/>
                  </a:ext>
                </a:extLst>
              </p:cNvPr>
              <p:cNvSpPr txBox="1"/>
              <p:nvPr/>
            </p:nvSpPr>
            <p:spPr>
              <a:xfrm>
                <a:off x="10049232" y="1999138"/>
                <a:ext cx="10462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solidFill>
                      <a:schemeClr val="bg1">
                        <a:lumMod val="95000"/>
                      </a:schemeClr>
                    </a:solidFill>
                  </a:rPr>
                  <a:t>config.SIENA</a:t>
                </a:r>
                <a:endParaRPr lang="en-GB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D6FEE69-2D72-4878-A6EF-BC76498F969E}"/>
                </a:ext>
              </a:extLst>
            </p:cNvPr>
            <p:cNvGrpSpPr/>
            <p:nvPr/>
          </p:nvGrpSpPr>
          <p:grpSpPr>
            <a:xfrm>
              <a:off x="9759561" y="2839062"/>
              <a:ext cx="1360252" cy="429381"/>
              <a:chOff x="9735274" y="1907559"/>
              <a:chExt cx="1360252" cy="429381"/>
            </a:xfrm>
          </p:grpSpPr>
          <p:pic>
            <p:nvPicPr>
              <p:cNvPr id="85" name="Picture 84" descr="Icon&#10;&#10;Description automatically generated">
                <a:extLst>
                  <a:ext uri="{FF2B5EF4-FFF2-40B4-BE49-F238E27FC236}">
                    <a16:creationId xmlns:a16="http://schemas.microsoft.com/office/drawing/2014/main" id="{8AE54322-859E-4CF6-9B79-FF07A47BC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5274" y="1907559"/>
                <a:ext cx="429381" cy="429381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C6F918-2EB2-47F0-81F5-D215189A54C3}"/>
                  </a:ext>
                </a:extLst>
              </p:cNvPr>
              <p:cNvSpPr txBox="1"/>
              <p:nvPr/>
            </p:nvSpPr>
            <p:spPr>
              <a:xfrm>
                <a:off x="10049232" y="1999138"/>
                <a:ext cx="10462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solidFill>
                      <a:schemeClr val="bg1">
                        <a:lumMod val="95000"/>
                      </a:schemeClr>
                    </a:solidFill>
                  </a:rPr>
                  <a:t>entities.SIENA</a:t>
                </a:r>
                <a:endParaRPr lang="en-GB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13C804-0A0D-4C44-8483-B7336A0F5F8E}"/>
                </a:ext>
              </a:extLst>
            </p:cNvPr>
            <p:cNvGrpSpPr/>
            <p:nvPr/>
          </p:nvGrpSpPr>
          <p:grpSpPr>
            <a:xfrm>
              <a:off x="9759561" y="3705779"/>
              <a:ext cx="1519926" cy="429381"/>
              <a:chOff x="9735274" y="1907559"/>
              <a:chExt cx="1519926" cy="429381"/>
            </a:xfrm>
          </p:grpSpPr>
          <p:pic>
            <p:nvPicPr>
              <p:cNvPr id="88" name="Picture 87" descr="Icon&#10;&#10;Description automatically generated">
                <a:extLst>
                  <a:ext uri="{FF2B5EF4-FFF2-40B4-BE49-F238E27FC236}">
                    <a16:creationId xmlns:a16="http://schemas.microsoft.com/office/drawing/2014/main" id="{536C397A-A429-45D1-AB23-8A783B0EC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5274" y="1907559"/>
                <a:ext cx="429381" cy="429381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BE2BEA-19F3-42EF-A0F6-FCFF908B2524}"/>
                  </a:ext>
                </a:extLst>
              </p:cNvPr>
              <p:cNvSpPr txBox="1"/>
              <p:nvPr/>
            </p:nvSpPr>
            <p:spPr>
              <a:xfrm>
                <a:off x="10049231" y="1999138"/>
                <a:ext cx="12059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err="1">
                    <a:solidFill>
                      <a:schemeClr val="bg1">
                        <a:lumMod val="95000"/>
                      </a:schemeClr>
                    </a:solidFill>
                  </a:rPr>
                  <a:t>inprogress.SIENA</a:t>
                </a:r>
                <a:endParaRPr lang="en-GB" sz="10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01697E-3306-42CE-A6BA-357E18FF8712}"/>
              </a:ext>
            </a:extLst>
          </p:cNvPr>
          <p:cNvCxnSpPr>
            <a:cxnSpLocks/>
          </p:cNvCxnSpPr>
          <p:nvPr/>
        </p:nvCxnSpPr>
        <p:spPr>
          <a:xfrm>
            <a:off x="9814385" y="2337296"/>
            <a:ext cx="508084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32CC5BA-93D9-4893-AE2D-6DC6A6D5336F}"/>
              </a:ext>
            </a:extLst>
          </p:cNvPr>
          <p:cNvCxnSpPr>
            <a:cxnSpLocks/>
          </p:cNvCxnSpPr>
          <p:nvPr/>
        </p:nvCxnSpPr>
        <p:spPr>
          <a:xfrm>
            <a:off x="9814385" y="3122770"/>
            <a:ext cx="508084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8BDB884-A72A-41FC-AF0A-CC1FC36B7C8D}"/>
              </a:ext>
            </a:extLst>
          </p:cNvPr>
          <p:cNvCxnSpPr>
            <a:cxnSpLocks/>
          </p:cNvCxnSpPr>
          <p:nvPr/>
        </p:nvCxnSpPr>
        <p:spPr>
          <a:xfrm>
            <a:off x="9814385" y="3995238"/>
            <a:ext cx="508084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20A44D-28C2-4217-9860-319E6A7226D2}"/>
              </a:ext>
            </a:extLst>
          </p:cNvPr>
          <p:cNvGrpSpPr/>
          <p:nvPr/>
        </p:nvGrpSpPr>
        <p:grpSpPr>
          <a:xfrm>
            <a:off x="2152245" y="2346747"/>
            <a:ext cx="1158165" cy="548640"/>
            <a:chOff x="2152245" y="2346747"/>
            <a:chExt cx="1158165" cy="548640"/>
          </a:xfrm>
        </p:grpSpPr>
        <p:pic>
          <p:nvPicPr>
            <p:cNvPr id="109" name="Picture 108" descr="Icon&#10;&#10;Description automatically generated">
              <a:extLst>
                <a:ext uri="{FF2B5EF4-FFF2-40B4-BE49-F238E27FC236}">
                  <a16:creationId xmlns:a16="http://schemas.microsoft.com/office/drawing/2014/main" id="{70F5473F-4F4C-4130-B20F-FBE3CB65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0" name="Picture 109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4DE824E9-45E9-40E3-87AF-831164FE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706F4-805B-42C1-8BAF-D49C24C4E3DE}"/>
              </a:ext>
            </a:extLst>
          </p:cNvPr>
          <p:cNvGrpSpPr/>
          <p:nvPr/>
        </p:nvGrpSpPr>
        <p:grpSpPr>
          <a:xfrm>
            <a:off x="8697736" y="1073399"/>
            <a:ext cx="1158165" cy="548640"/>
            <a:chOff x="2152245" y="2346747"/>
            <a:chExt cx="1158165" cy="548640"/>
          </a:xfrm>
        </p:grpSpPr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B36B75E3-EB0B-427C-9B5B-E47B41F2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5" name="Picture 11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F766ECC3-8BC1-42E4-9841-A580B17C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9C47AB6-EDCA-4165-82B4-811BBCBE1D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61" y="2325699"/>
            <a:ext cx="531531" cy="5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4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8B3E-0F04-4450-97CF-ADA0C89E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1" y="31425"/>
            <a:ext cx="12192000" cy="1325563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br>
              <a:rPr lang="en-US">
                <a:solidFill>
                  <a:schemeClr val="bg1">
                    <a:lumMod val="95000"/>
                  </a:schemeClr>
                </a:solidFill>
              </a:rPr>
            </a:br>
            <a:r>
              <a:rPr lang="en-US">
                <a:solidFill>
                  <a:schemeClr val="bg1">
                    <a:lumMod val="95000"/>
                  </a:schemeClr>
                </a:solidFill>
              </a:rPr>
              <a:t>Reverse stemming</a:t>
            </a:r>
            <a:endParaRPr lang="en-GB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3C5E2-C0BC-49F2-A337-E7F84A1D7D3E}"/>
              </a:ext>
            </a:extLst>
          </p:cNvPr>
          <p:cNvSpPr/>
          <p:nvPr/>
        </p:nvSpPr>
        <p:spPr>
          <a:xfrm>
            <a:off x="310825" y="3681234"/>
            <a:ext cx="410547" cy="4105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90BD3-E8B5-45E1-B286-C3C493F1222B}"/>
              </a:ext>
            </a:extLst>
          </p:cNvPr>
          <p:cNvSpPr/>
          <p:nvPr/>
        </p:nvSpPr>
        <p:spPr>
          <a:xfrm>
            <a:off x="310825" y="4378207"/>
            <a:ext cx="410547" cy="4105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B07D20-6D63-428F-8BE9-FB0BCBC2F0A4}"/>
              </a:ext>
            </a:extLst>
          </p:cNvPr>
          <p:cNvSpPr/>
          <p:nvPr/>
        </p:nvSpPr>
        <p:spPr>
          <a:xfrm>
            <a:off x="310825" y="5075180"/>
            <a:ext cx="410547" cy="4105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CE9FC-694C-4302-AF8B-664B3105CF71}"/>
              </a:ext>
            </a:extLst>
          </p:cNvPr>
          <p:cNvSpPr txBox="1"/>
          <p:nvPr/>
        </p:nvSpPr>
        <p:spPr>
          <a:xfrm>
            <a:off x="870856" y="3624897"/>
            <a:ext cx="271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Stem “IT </a:t>
            </a:r>
            <a:r>
              <a:rPr lang="si-LK" sz="1400">
                <a:solidFill>
                  <a:schemeClr val="bg1"/>
                </a:solidFill>
              </a:rPr>
              <a:t>ඩිග්‍රිවල</a:t>
            </a:r>
            <a:r>
              <a:rPr lang="en-US" sz="1400">
                <a:solidFill>
                  <a:schemeClr val="bg1"/>
                </a:solidFill>
              </a:rPr>
              <a:t>” into base word and map it to the given entity type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9C101-522C-450A-AB1B-0FA526602930}"/>
              </a:ext>
            </a:extLst>
          </p:cNvPr>
          <p:cNvSpPr txBox="1"/>
          <p:nvPr/>
        </p:nvSpPr>
        <p:spPr>
          <a:xfrm>
            <a:off x="870855" y="4327293"/>
            <a:ext cx="271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Stem “IT </a:t>
            </a:r>
            <a:r>
              <a:rPr lang="si-LK" sz="1400">
                <a:solidFill>
                  <a:schemeClr val="bg1"/>
                </a:solidFill>
              </a:rPr>
              <a:t>ඩිග්‍රියක</a:t>
            </a:r>
            <a:r>
              <a:rPr lang="en-US" sz="1400">
                <a:solidFill>
                  <a:schemeClr val="bg1"/>
                </a:solidFill>
              </a:rPr>
              <a:t>” into base word and get entity type of base word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B2A6D-2A40-4BF9-A967-FCA8CC13D4C8}"/>
              </a:ext>
            </a:extLst>
          </p:cNvPr>
          <p:cNvSpPr txBox="1"/>
          <p:nvPr/>
        </p:nvSpPr>
        <p:spPr>
          <a:xfrm>
            <a:off x="870855" y="5018843"/>
            <a:ext cx="271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Suggest entity type of base word to “IT </a:t>
            </a:r>
            <a:r>
              <a:rPr lang="si-LK" sz="1400">
                <a:solidFill>
                  <a:schemeClr val="bg1"/>
                </a:solidFill>
              </a:rPr>
              <a:t>ඩිග්‍රියක</a:t>
            </a:r>
            <a:r>
              <a:rPr lang="en-US" sz="1400">
                <a:solidFill>
                  <a:schemeClr val="bg1"/>
                </a:solidFill>
              </a:rPr>
              <a:t>” </a:t>
            </a:r>
            <a:endParaRPr lang="en-GB" sz="140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BDED9-C410-4EB7-8237-B9046790265F}"/>
              </a:ext>
            </a:extLst>
          </p:cNvPr>
          <p:cNvGrpSpPr/>
          <p:nvPr/>
        </p:nvGrpSpPr>
        <p:grpSpPr>
          <a:xfrm>
            <a:off x="2982686" y="2019770"/>
            <a:ext cx="6226628" cy="2818460"/>
            <a:chOff x="2982686" y="2019770"/>
            <a:chExt cx="6226628" cy="28184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76A57D-BE6B-4DC6-BD5F-AD1D9D3A0424}"/>
                </a:ext>
              </a:extLst>
            </p:cNvPr>
            <p:cNvGrpSpPr/>
            <p:nvPr/>
          </p:nvGrpSpPr>
          <p:grpSpPr>
            <a:xfrm>
              <a:off x="2982686" y="2019770"/>
              <a:ext cx="6226628" cy="2818460"/>
              <a:chOff x="454090" y="1690687"/>
              <a:chExt cx="6226628" cy="2818460"/>
            </a:xfrm>
            <a:solidFill>
              <a:srgbClr val="007ACC"/>
            </a:solidFill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A4165DB-F686-419A-A8AC-C06026013E39}"/>
                  </a:ext>
                </a:extLst>
              </p:cNvPr>
              <p:cNvSpPr/>
              <p:nvPr/>
            </p:nvSpPr>
            <p:spPr>
              <a:xfrm>
                <a:off x="4366727" y="3016249"/>
                <a:ext cx="2313991" cy="1492898"/>
              </a:xfrm>
              <a:prstGeom prst="round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>
                    <a:solidFill>
                      <a:schemeClr val="bg1"/>
                    </a:solidFill>
                    <a:latin typeface="JetBrains Mono"/>
                  </a:rPr>
                  <a:t>IT </a:t>
                </a:r>
                <a:r>
                  <a:rPr lang="si-LK" err="1">
                    <a:solidFill>
                      <a:schemeClr val="bg1"/>
                    </a:solidFill>
                    <a:cs typeface="Iskoola Pota"/>
                  </a:rPr>
                  <a:t>ඩිග්‍රි</a:t>
                </a:r>
                <a:r>
                  <a:rPr lang="si-LK">
                    <a:solidFill>
                      <a:schemeClr val="bg1"/>
                    </a:solidFill>
                    <a:cs typeface="Iskoola Pota"/>
                  </a:rPr>
                  <a:t>: deg_type</a:t>
                </a:r>
                <a:endParaRPr lang="en-GB" err="1">
                  <a:solidFill>
                    <a:schemeClr val="bg1"/>
                  </a:solidFill>
                  <a:latin typeface="JetBrains Mono" panose="02000009000000000000" pitchFamily="49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53AF550-C8A2-49E9-A6A5-5F0F365756E0}"/>
                  </a:ext>
                </a:extLst>
              </p:cNvPr>
              <p:cNvSpPr/>
              <p:nvPr/>
            </p:nvSpPr>
            <p:spPr>
              <a:xfrm>
                <a:off x="454090" y="1690688"/>
                <a:ext cx="2401077" cy="576651"/>
              </a:xfrm>
              <a:prstGeom prst="round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 IT </a:t>
                </a:r>
                <a:r>
                  <a:rPr lang="si-LK">
                    <a:solidFill>
                      <a:schemeClr val="bg1"/>
                    </a:solidFill>
                  </a:rPr>
                  <a:t>ඩිග්‍රිවල</a:t>
                </a:r>
                <a:endParaRPr lang="en-GB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6262B63-683C-4AF9-9745-F8DB230B846E}"/>
                  </a:ext>
                </a:extLst>
              </p:cNvPr>
              <p:cNvSpPr/>
              <p:nvPr/>
            </p:nvSpPr>
            <p:spPr>
              <a:xfrm>
                <a:off x="3159967" y="1690687"/>
                <a:ext cx="2401077" cy="57665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IT </a:t>
                </a:r>
                <a:r>
                  <a:rPr lang="si-LK">
                    <a:solidFill>
                      <a:schemeClr val="bg1"/>
                    </a:solidFill>
                  </a:rPr>
                  <a:t>ඩිග්‍රියක</a:t>
                </a:r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929FCC-06A2-4C5B-95DF-627F91E29570}"/>
                  </a:ext>
                </a:extLst>
              </p:cNvPr>
              <p:cNvSpPr/>
              <p:nvPr/>
            </p:nvSpPr>
            <p:spPr>
              <a:xfrm>
                <a:off x="1754154" y="3223726"/>
                <a:ext cx="410547" cy="41054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787AA7-75C4-4BFD-965F-2867E19970F7}"/>
                  </a:ext>
                </a:extLst>
              </p:cNvPr>
              <p:cNvSpPr/>
              <p:nvPr/>
            </p:nvSpPr>
            <p:spPr>
              <a:xfrm>
                <a:off x="5809861" y="2436517"/>
                <a:ext cx="410547" cy="41054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1A5B886-9AC7-433F-AE86-8445E4519310}"/>
                  </a:ext>
                </a:extLst>
              </p:cNvPr>
              <p:cNvSpPr/>
              <p:nvPr/>
            </p:nvSpPr>
            <p:spPr>
              <a:xfrm>
                <a:off x="3666153" y="2436518"/>
                <a:ext cx="410547" cy="41054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  <a:endParaRPr lang="en-GB"/>
              </a:p>
            </p:txBody>
          </p:sp>
        </p:grp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5EEA91D-8BF0-4CAA-826F-93DC5C465C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91595" y="1988052"/>
              <a:ext cx="1495359" cy="2712098"/>
            </a:xfrm>
            <a:prstGeom prst="curvedConnector2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242882D-9517-4B32-B385-4E5AE21DCD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96255" y="2389267"/>
              <a:ext cx="748911" cy="11632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1032D9B-80B1-452A-B7CD-029696D1F3D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712614" y="2621792"/>
              <a:ext cx="707202" cy="6564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83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69310F1-12A0-89B3-5EE4-677CAC6F64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>
                    <a:lumMod val="95000"/>
                  </a:schemeClr>
                </a:solidFill>
              </a:rPr>
              <a:t>Lemmatization vs stemming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A7BB12-8513-76C9-5B0C-DFFEC0ABB115}"/>
              </a:ext>
            </a:extLst>
          </p:cNvPr>
          <p:cNvGrpSpPr/>
          <p:nvPr/>
        </p:nvGrpSpPr>
        <p:grpSpPr>
          <a:xfrm>
            <a:off x="647407" y="2690399"/>
            <a:ext cx="5351401" cy="1619313"/>
            <a:chOff x="647407" y="2690399"/>
            <a:chExt cx="5351401" cy="16193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6AF61AF-8D5B-F877-95EB-864D36548F8D}"/>
                </a:ext>
              </a:extLst>
            </p:cNvPr>
            <p:cNvSpPr/>
            <p:nvPr/>
          </p:nvSpPr>
          <p:spPr>
            <a:xfrm>
              <a:off x="647407" y="2690399"/>
              <a:ext cx="5351400" cy="1619313"/>
            </a:xfrm>
            <a:prstGeom prst="roundRect">
              <a:avLst>
                <a:gd name="adj" fmla="val 6492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6CDDF1-9D76-48B8-4022-CC03F1411F84}"/>
                </a:ext>
              </a:extLst>
            </p:cNvPr>
            <p:cNvSpPr txBox="1"/>
            <p:nvPr/>
          </p:nvSpPr>
          <p:spPr>
            <a:xfrm>
              <a:off x="647408" y="2860149"/>
              <a:ext cx="53514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Stemming</a:t>
              </a:r>
            </a:p>
            <a:p>
              <a:r>
                <a:rPr lang="en-US"/>
                <a:t>Stemming is the process of producing morphological variants of a base word</a:t>
              </a:r>
              <a:endParaRPr lang="en-GB"/>
            </a:p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0CEAA7-6D53-8553-F655-7EA5CE02F48A}"/>
              </a:ext>
            </a:extLst>
          </p:cNvPr>
          <p:cNvGrpSpPr/>
          <p:nvPr/>
        </p:nvGrpSpPr>
        <p:grpSpPr>
          <a:xfrm>
            <a:off x="6286791" y="2690399"/>
            <a:ext cx="5257801" cy="1619313"/>
            <a:chOff x="6286791" y="2690399"/>
            <a:chExt cx="5257801" cy="161931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5B7BF11-E55F-6BA6-EAA2-0ABBAA9E6B71}"/>
                </a:ext>
              </a:extLst>
            </p:cNvPr>
            <p:cNvSpPr/>
            <p:nvPr/>
          </p:nvSpPr>
          <p:spPr>
            <a:xfrm>
              <a:off x="6286792" y="2690399"/>
              <a:ext cx="5257800" cy="1619313"/>
            </a:xfrm>
            <a:prstGeom prst="roundRect">
              <a:avLst>
                <a:gd name="adj" fmla="val 6492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D5E28D-5E54-C3B2-D12E-AD6A92DEC07A}"/>
                </a:ext>
              </a:extLst>
            </p:cNvPr>
            <p:cNvSpPr txBox="1"/>
            <p:nvPr/>
          </p:nvSpPr>
          <p:spPr>
            <a:xfrm>
              <a:off x="6286791" y="2895375"/>
              <a:ext cx="5257801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Lemmatization</a:t>
              </a:r>
            </a:p>
            <a:p>
              <a:r>
                <a:rPr lang="en-US"/>
                <a:t>In contrast to stemming, lemmatization looks beyond word reduction and considers a language’s full vocabulary to apply a morphological analysis to word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201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3C7C0-EDDE-4D28-9E87-B82F51E4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5C6E-C2F4-4FA0-825C-4AAF8DE0C74A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FFAD5-2A21-4BC1-A955-84783FCE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5547D9-1757-4314-A448-3DDA07BA5D55}"/>
              </a:ext>
            </a:extLst>
          </p:cNvPr>
          <p:cNvGrpSpPr/>
          <p:nvPr/>
        </p:nvGrpSpPr>
        <p:grpSpPr>
          <a:xfrm>
            <a:off x="6461760" y="1244628"/>
            <a:ext cx="4726509" cy="2600554"/>
            <a:chOff x="4389120" y="1754545"/>
            <a:chExt cx="4726509" cy="2600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7FEAFA-AF78-4148-A46C-A12E37B1C3C2}"/>
                </a:ext>
              </a:extLst>
            </p:cNvPr>
            <p:cNvSpPr txBox="1"/>
            <p:nvPr/>
          </p:nvSpPr>
          <p:spPr>
            <a:xfrm>
              <a:off x="4564813" y="1754545"/>
              <a:ext cx="198951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>
                      <a:lumMod val="95000"/>
                    </a:schemeClr>
                  </a:solidFill>
                </a:rPr>
                <a:t>Stemmed word list</a:t>
              </a:r>
              <a:endParaRPr lang="en-GB" sz="28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CDCDCC-265B-4F34-9B3C-8A1230392E4F}"/>
                </a:ext>
              </a:extLst>
            </p:cNvPr>
            <p:cNvGrpSpPr/>
            <p:nvPr/>
          </p:nvGrpSpPr>
          <p:grpSpPr>
            <a:xfrm>
              <a:off x="4389120" y="2973335"/>
              <a:ext cx="2346959" cy="1176014"/>
              <a:chOff x="5667716" y="4055944"/>
              <a:chExt cx="1322079" cy="706755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0ADB711-8313-4733-BB22-57F84B9A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05594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47AC52F-F4B2-4942-AA49-601AAFFDB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19310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DE01A10-DFDE-4207-B692-1F269CC12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3435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E88BC71-B638-4F5F-A173-A1534B896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486636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DA3FD20-C2A7-4D57-A77A-81E49ADC1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629511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136A783-4E34-4A72-BAF7-E2D0CC90A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7626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BBD3AA-DD00-473B-9F17-71A87E35D242}"/>
                </a:ext>
              </a:extLst>
            </p:cNvPr>
            <p:cNvCxnSpPr>
              <a:cxnSpLocks/>
            </p:cNvCxnSpPr>
            <p:nvPr/>
          </p:nvCxnSpPr>
          <p:spPr>
            <a:xfrm>
              <a:off x="7060280" y="1987819"/>
              <a:ext cx="0" cy="236728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EB9E2B-1879-4E54-8CCF-7D5150F45AF9}"/>
                </a:ext>
              </a:extLst>
            </p:cNvPr>
            <p:cNvSpPr txBox="1"/>
            <p:nvPr/>
          </p:nvSpPr>
          <p:spPr>
            <a:xfrm>
              <a:off x="7234351" y="3325451"/>
              <a:ext cx="1052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🔍</a:t>
              </a:r>
              <a:endParaRPr lang="en-GB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8454D5-DDD3-4012-9E49-631519DDBCFF}"/>
                </a:ext>
              </a:extLst>
            </p:cNvPr>
            <p:cNvSpPr txBox="1"/>
            <p:nvPr/>
          </p:nvSpPr>
          <p:spPr>
            <a:xfrm>
              <a:off x="7566229" y="3201564"/>
              <a:ext cx="154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>
                      <a:lumMod val="95000"/>
                    </a:schemeClr>
                  </a:solidFill>
                </a:rPr>
                <a:t>Find similar words </a:t>
              </a:r>
              <a:endParaRPr lang="en-GB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CEDCC131-E331-487E-94A6-44985B0D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0070C0"/>
                </a:solidFill>
                <a:latin typeface="JetBrains Mono" panose="02000009000000000000" pitchFamily="49" charset="0"/>
              </a:rPr>
              <a:t>Finding relationship between slightly different base forms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36C83F-0C15-4E73-87BC-A0C4D463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8" y="1417048"/>
            <a:ext cx="5776461" cy="225571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6A861E-EA37-4E85-8375-EC779E91761C}"/>
              </a:ext>
            </a:extLst>
          </p:cNvPr>
          <p:cNvSpPr/>
          <p:nvPr/>
        </p:nvSpPr>
        <p:spPr>
          <a:xfrm>
            <a:off x="3764280" y="4183870"/>
            <a:ext cx="5065285" cy="155728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Slightly different base forms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Spelling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Different Singlish typing patterns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Limitations of stemming algorithm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A0415A2C-82B6-4EB6-B4B3-4AB1E7978787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1605280" y="3276424"/>
            <a:ext cx="2159000" cy="1686088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F695420-9469-4E46-8E61-C63EEF7CB065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1381762" y="3417818"/>
            <a:ext cx="2382518" cy="154469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00B0F0"/>
                </a:solidFill>
                <a:latin typeface="JetBrains Mono" panose="02000009000000000000" pitchFamily="49" charset="0"/>
              </a:rPr>
              <a:t>Order recommendations according to the algorithm results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55D974-E5D1-4095-8077-77E012B76702}"/>
              </a:ext>
            </a:extLst>
          </p:cNvPr>
          <p:cNvGrpSpPr/>
          <p:nvPr/>
        </p:nvGrpSpPr>
        <p:grpSpPr>
          <a:xfrm>
            <a:off x="1709338" y="2469712"/>
            <a:ext cx="4026066" cy="1731118"/>
            <a:chOff x="4393544" y="2745015"/>
            <a:chExt cx="4026066" cy="17311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CD0DAD-C611-4E2E-868B-00AE24A00F7C}"/>
                </a:ext>
              </a:extLst>
            </p:cNvPr>
            <p:cNvSpPr txBox="1"/>
            <p:nvPr/>
          </p:nvSpPr>
          <p:spPr>
            <a:xfrm>
              <a:off x="4555533" y="2745015"/>
              <a:ext cx="3864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highlight>
                    <a:srgbClr val="808080"/>
                  </a:highlight>
                </a:rPr>
                <a:t>Olive canteen </a:t>
              </a:r>
              <a:r>
                <a:rPr lang="si-LK">
                  <a:solidFill>
                    <a:schemeClr val="bg1"/>
                  </a:solidFill>
                </a:rPr>
                <a:t>එක කොහෙද තියෙන්නේ</a:t>
              </a:r>
              <a:r>
                <a:rPr lang="en-US">
                  <a:solidFill>
                    <a:schemeClr val="bg1"/>
                  </a:solidFill>
                </a:rPr>
                <a:t>?</a:t>
              </a:r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2F0215-3E0E-4CDC-AB85-CB2314A86FB8}"/>
                </a:ext>
              </a:extLst>
            </p:cNvPr>
            <p:cNvGrpSpPr/>
            <p:nvPr/>
          </p:nvGrpSpPr>
          <p:grpSpPr>
            <a:xfrm>
              <a:off x="4393544" y="3060360"/>
              <a:ext cx="1731952" cy="1200330"/>
              <a:chOff x="878508" y="3032632"/>
              <a:chExt cx="5351401" cy="161931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F0B7C3E-ACD3-49A3-9A01-C2273BF6C239}"/>
                  </a:ext>
                </a:extLst>
              </p:cNvPr>
              <p:cNvSpPr/>
              <p:nvPr/>
            </p:nvSpPr>
            <p:spPr>
              <a:xfrm>
                <a:off x="878508" y="3032632"/>
                <a:ext cx="5351401" cy="1619313"/>
              </a:xfrm>
              <a:prstGeom prst="roundRect">
                <a:avLst>
                  <a:gd name="adj" fmla="val 6492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5EF527-ED54-427B-81D8-226754C67415}"/>
                  </a:ext>
                </a:extLst>
              </p:cNvPr>
              <p:cNvSpPr txBox="1"/>
              <p:nvPr/>
            </p:nvSpPr>
            <p:spPr>
              <a:xfrm>
                <a:off x="1388407" y="3219476"/>
                <a:ext cx="4841502" cy="124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Cafeteria </a:t>
                </a:r>
              </a:p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Course</a:t>
                </a:r>
              </a:p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lecturer name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56C06-9B3E-42FA-A75E-E910A9C4C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378" y="3114347"/>
              <a:ext cx="0" cy="1220182"/>
            </a:xfrm>
            <a:prstGeom prst="straightConnector1">
              <a:avLst/>
            </a:prstGeom>
            <a:ln w="19050">
              <a:solidFill>
                <a:srgbClr val="FF38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13EB6-88F7-4CAB-BB96-44979A635C89}"/>
                </a:ext>
              </a:extLst>
            </p:cNvPr>
            <p:cNvSpPr txBox="1"/>
            <p:nvPr/>
          </p:nvSpPr>
          <p:spPr>
            <a:xfrm>
              <a:off x="6315749" y="3289226"/>
              <a:ext cx="1170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2">
                      <a:lumMod val="90000"/>
                    </a:schemeClr>
                  </a:solidFill>
                </a:rPr>
                <a:t>Highest score </a:t>
              </a:r>
              <a:endParaRPr lang="en-GB" sz="120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AD37A-EC7F-448C-95EC-EB421284902C}"/>
                </a:ext>
              </a:extLst>
            </p:cNvPr>
            <p:cNvSpPr txBox="1"/>
            <p:nvPr/>
          </p:nvSpPr>
          <p:spPr>
            <a:xfrm>
              <a:off x="6315749" y="3845191"/>
              <a:ext cx="1170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2">
                      <a:lumMod val="90000"/>
                    </a:schemeClr>
                  </a:solidFill>
                </a:rPr>
                <a:t>Least score</a:t>
              </a:r>
              <a:endParaRPr lang="en-GB" sz="120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D6DAB1-3B84-41B6-96D0-D06BBAEE1AC7}"/>
                </a:ext>
              </a:extLst>
            </p:cNvPr>
            <p:cNvSpPr txBox="1"/>
            <p:nvPr/>
          </p:nvSpPr>
          <p:spPr>
            <a:xfrm>
              <a:off x="7287633" y="2844917"/>
              <a:ext cx="59977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>
                  <a:solidFill>
                    <a:schemeClr val="bg1">
                      <a:lumMod val="95000"/>
                    </a:schemeClr>
                  </a:solidFill>
                </a:rPr>
                <a:t>}</a:t>
              </a:r>
              <a:endParaRPr lang="en-GB" sz="100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EB68DD-DBB3-4116-911E-D066E826E3D0}"/>
              </a:ext>
            </a:extLst>
          </p:cNvPr>
          <p:cNvSpPr/>
          <p:nvPr/>
        </p:nvSpPr>
        <p:spPr>
          <a:xfrm>
            <a:off x="5773466" y="3260643"/>
            <a:ext cx="1361915" cy="3769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Score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FFDE862-4210-4CBA-AEB5-221805742017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135381" y="1759417"/>
            <a:ext cx="1349852" cy="1531504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3802D4C-805E-4DDC-B24E-470FE5ACBBF7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7176643" y="3582504"/>
            <a:ext cx="1308591" cy="9563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08AF0C-DB79-448F-A594-42502B781682}"/>
              </a:ext>
            </a:extLst>
          </p:cNvPr>
          <p:cNvSpPr/>
          <p:nvPr/>
        </p:nvSpPr>
        <p:spPr>
          <a:xfrm>
            <a:off x="8485233" y="384688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 gram similarly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41119B-50A7-4C9E-B970-CFE3C1A9CCDC}"/>
              </a:ext>
            </a:extLst>
          </p:cNvPr>
          <p:cNvSpPr/>
          <p:nvPr/>
        </p:nvSpPr>
        <p:spPr>
          <a:xfrm>
            <a:off x="8485233" y="1067472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Cosine similarly </a:t>
            </a:r>
          </a:p>
        </p:txBody>
      </p:sp>
    </p:spTree>
    <p:extLst>
      <p:ext uri="{BB962C8B-B14F-4D97-AF65-F5344CB8AC3E}">
        <p14:creationId xmlns:p14="http://schemas.microsoft.com/office/powerpoint/2010/main" val="361622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1A4245-1320-4BCB-8001-DC2D3C15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2" y="78658"/>
            <a:ext cx="11953117" cy="1150682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</a:rPr>
              <a:t>Approach  1</a:t>
            </a:r>
            <a:br>
              <a:rPr lang="en-US" sz="3600">
                <a:solidFill>
                  <a:srgbClr val="0070C0"/>
                </a:solidFill>
                <a:latin typeface="JetBrains Mono" panose="02000009000000000000" pitchFamily="49" charset="0"/>
              </a:rPr>
            </a:br>
            <a:r>
              <a:rPr lang="en-US" sz="3600">
                <a:solidFill>
                  <a:srgbClr val="0070C0"/>
                </a:solidFill>
                <a:latin typeface="JetBrains Mono" panose="02000009000000000000" pitchFamily="49" charset="0"/>
              </a:rPr>
              <a:t>Finding relationship between slightly different base forms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F77FD2-AC25-4E22-8BEA-83B28A322C04}"/>
              </a:ext>
            </a:extLst>
          </p:cNvPr>
          <p:cNvSpPr/>
          <p:nvPr/>
        </p:nvSpPr>
        <p:spPr>
          <a:xfrm>
            <a:off x="7515920" y="296851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Cosine similarly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approach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FF0C5-EFD1-4569-AE84-1E6AA8742169}"/>
              </a:ext>
            </a:extLst>
          </p:cNvPr>
          <p:cNvSpPr txBox="1"/>
          <p:nvPr/>
        </p:nvSpPr>
        <p:spPr>
          <a:xfrm>
            <a:off x="6271247" y="1459230"/>
            <a:ext cx="5997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>
                <a:solidFill>
                  <a:srgbClr val="7030A0"/>
                </a:solidFill>
              </a:rPr>
              <a:t>}</a:t>
            </a:r>
            <a:endParaRPr lang="en-GB" sz="2500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06080-0BDE-497E-850B-7D6285E52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845" y="1397881"/>
            <a:ext cx="4232075" cy="46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6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1A4245-1320-4BCB-8001-DC2D3C15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2" y="78658"/>
            <a:ext cx="11953117" cy="1150682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JetBrains Mono" panose="02000009000000000000" pitchFamily="49" charset="0"/>
              </a:rPr>
              <a:t>Approach  2</a:t>
            </a:r>
            <a:br>
              <a:rPr lang="en-US" sz="3600">
                <a:solidFill>
                  <a:srgbClr val="0070C0"/>
                </a:solidFill>
                <a:latin typeface="JetBrains Mono" panose="02000009000000000000" pitchFamily="49" charset="0"/>
              </a:rPr>
            </a:br>
            <a:r>
              <a:rPr lang="en-US" sz="3600">
                <a:solidFill>
                  <a:srgbClr val="0070C0"/>
                </a:solidFill>
                <a:latin typeface="JetBrains Mono" panose="02000009000000000000" pitchFamily="49" charset="0"/>
              </a:rPr>
              <a:t>Finding relationship between slightly different base forms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F77FD2-AC25-4E22-8BEA-83B28A322C04}"/>
              </a:ext>
            </a:extLst>
          </p:cNvPr>
          <p:cNvSpPr/>
          <p:nvPr/>
        </p:nvSpPr>
        <p:spPr>
          <a:xfrm>
            <a:off x="7394000" y="298883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</a:rPr>
              <a:t>N-gram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similarly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approach </a:t>
            </a:r>
            <a:endParaRPr lang="en-GB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FF0C5-EFD1-4569-AE84-1E6AA8742169}"/>
              </a:ext>
            </a:extLst>
          </p:cNvPr>
          <p:cNvSpPr txBox="1"/>
          <p:nvPr/>
        </p:nvSpPr>
        <p:spPr>
          <a:xfrm>
            <a:off x="5935967" y="1479550"/>
            <a:ext cx="5997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>
                <a:solidFill>
                  <a:srgbClr val="7030A0"/>
                </a:solidFill>
              </a:rPr>
              <a:t>}</a:t>
            </a:r>
            <a:endParaRPr lang="en-GB" sz="2500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3FD81-C7D7-47DB-A0FB-DC904BA6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925" y="1670497"/>
            <a:ext cx="4232075" cy="41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833710" y="179307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 the Recommendation hierarchy (algorithms)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948C3A-B7D8-442C-BD3D-DD2A23DBF4FA}"/>
              </a:ext>
            </a:extLst>
          </p:cNvPr>
          <p:cNvSpPr/>
          <p:nvPr/>
        </p:nvSpPr>
        <p:spPr>
          <a:xfrm>
            <a:off x="6695775" y="374069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Visualizations Technique to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rovide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riendly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uggestions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89EBD7-A4DB-4501-BB5F-05C0ABB2458D}"/>
              </a:ext>
            </a:extLst>
          </p:cNvPr>
          <p:cNvSpPr/>
          <p:nvPr/>
        </p:nvSpPr>
        <p:spPr>
          <a:xfrm>
            <a:off x="6695776" y="179307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SIENA Compatible with Frameworks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868489-3FEE-490C-B86A-3AF43D1A829C}"/>
              </a:ext>
            </a:extLst>
          </p:cNvPr>
          <p:cNvSpPr/>
          <p:nvPr/>
        </p:nvSpPr>
        <p:spPr>
          <a:xfrm>
            <a:off x="1833710" y="3740695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Knowledge base as Moduler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2D31C1-53C9-4673-AE27-5B377FEB0568}"/>
              </a:ext>
            </a:extLst>
          </p:cNvPr>
          <p:cNvSpPr/>
          <p:nvPr/>
        </p:nvSpPr>
        <p:spPr>
          <a:xfrm>
            <a:off x="4337517" y="1604581"/>
            <a:ext cx="1361915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70%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95BAAE-A817-4B99-B53E-61A3A74E254F}"/>
              </a:ext>
            </a:extLst>
          </p:cNvPr>
          <p:cNvSpPr/>
          <p:nvPr/>
        </p:nvSpPr>
        <p:spPr>
          <a:xfrm>
            <a:off x="9047985" y="1632714"/>
            <a:ext cx="1361915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70% * 0.2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377B56-7F5E-4E3B-9FF5-29B0CC27CF81}"/>
              </a:ext>
            </a:extLst>
          </p:cNvPr>
          <p:cNvSpPr/>
          <p:nvPr/>
        </p:nvSpPr>
        <p:spPr>
          <a:xfrm>
            <a:off x="9047985" y="3552202"/>
            <a:ext cx="1361915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80% * 0.3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F2ECC3-7B20-4A34-B69E-4818ACEAFD7D}"/>
              </a:ext>
            </a:extLst>
          </p:cNvPr>
          <p:cNvSpPr/>
          <p:nvPr/>
        </p:nvSpPr>
        <p:spPr>
          <a:xfrm>
            <a:off x="4337517" y="3552202"/>
            <a:ext cx="1361915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10% * 0.1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EFF7B0-3434-4F31-8272-143A5CDD1B97}"/>
              </a:ext>
            </a:extLst>
          </p:cNvPr>
          <p:cNvSpPr/>
          <p:nvPr/>
        </p:nvSpPr>
        <p:spPr>
          <a:xfrm>
            <a:off x="6696298" y="89647"/>
            <a:ext cx="5378739" cy="2680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 completion = objective completion * objective weight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79CBD6-2713-4226-8735-7327E480A4C9}"/>
              </a:ext>
            </a:extLst>
          </p:cNvPr>
          <p:cNvSpPr/>
          <p:nvPr/>
        </p:nvSpPr>
        <p:spPr>
          <a:xfrm>
            <a:off x="1838934" y="5632066"/>
            <a:ext cx="4135844" cy="2680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Overall completion rate: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0A2AAE-96F6-439F-8AE0-C0AE3AFAC82D}"/>
              </a:ext>
            </a:extLst>
          </p:cNvPr>
          <p:cNvSpPr/>
          <p:nvPr/>
        </p:nvSpPr>
        <p:spPr>
          <a:xfrm>
            <a:off x="4232827" y="5577623"/>
            <a:ext cx="819303" cy="37698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67%</a:t>
            </a:r>
          </a:p>
        </p:txBody>
      </p:sp>
    </p:spTree>
    <p:extLst>
      <p:ext uri="{BB962C8B-B14F-4D97-AF65-F5344CB8AC3E}">
        <p14:creationId xmlns:p14="http://schemas.microsoft.com/office/powerpoint/2010/main" val="348675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</a:t>
            </a:r>
            <a:b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Breakdown Structure</a:t>
            </a:r>
            <a:endParaRPr lang="en-US" sz="4800">
              <a:solidFill>
                <a:srgbClr val="7030A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759E51-0D74-44CF-99D3-8FEA204A045B}"/>
              </a:ext>
            </a:extLst>
          </p:cNvPr>
          <p:cNvSpPr/>
          <p:nvPr/>
        </p:nvSpPr>
        <p:spPr>
          <a:xfrm>
            <a:off x="470310" y="2310566"/>
            <a:ext cx="1868972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C8A8AC-6003-49D1-951F-148408184812}"/>
              </a:ext>
            </a:extLst>
          </p:cNvPr>
          <p:cNvSpPr/>
          <p:nvPr/>
        </p:nvSpPr>
        <p:spPr>
          <a:xfrm>
            <a:off x="5473503" y="1183002"/>
            <a:ext cx="977339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D49D34-DC34-4719-AC28-50BE81145ED9}"/>
              </a:ext>
            </a:extLst>
          </p:cNvPr>
          <p:cNvSpPr/>
          <p:nvPr/>
        </p:nvSpPr>
        <p:spPr>
          <a:xfrm>
            <a:off x="2786376" y="2300432"/>
            <a:ext cx="1883064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D056CA-88F8-4B18-AB93-52A4EA502E49}"/>
              </a:ext>
            </a:extLst>
          </p:cNvPr>
          <p:cNvSpPr/>
          <p:nvPr/>
        </p:nvSpPr>
        <p:spPr>
          <a:xfrm>
            <a:off x="5092696" y="2300432"/>
            <a:ext cx="1883064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 Development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58430-3AAB-4CC2-86DD-00987D1D185C}"/>
              </a:ext>
            </a:extLst>
          </p:cNvPr>
          <p:cNvSpPr/>
          <p:nvPr/>
        </p:nvSpPr>
        <p:spPr>
          <a:xfrm>
            <a:off x="7399015" y="2300432"/>
            <a:ext cx="1868967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NER model Implementation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FDFB78-4AFB-41F0-A3A7-8791D5002C3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5400000">
            <a:off x="3370256" y="-281351"/>
            <a:ext cx="626458" cy="4557377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1CC8A5C-E148-4645-A8DB-D3A92EC84368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5690038" y="1956242"/>
            <a:ext cx="616324" cy="7205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AC45A73-6B72-42F6-A47F-337F08A5186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16200000" flipH="1">
            <a:off x="6839674" y="806607"/>
            <a:ext cx="616324" cy="237132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46CD71-B251-42D6-904F-62CDF42457A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536879" y="875138"/>
            <a:ext cx="616324" cy="223426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E7E7B8E-5684-4DF9-AC15-B1B744D29061}"/>
              </a:ext>
            </a:extLst>
          </p:cNvPr>
          <p:cNvSpPr/>
          <p:nvPr/>
        </p:nvSpPr>
        <p:spPr>
          <a:xfrm>
            <a:off x="327289" y="240282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81A3A-0E57-41B7-B569-165D9CCA4C8D}"/>
              </a:ext>
            </a:extLst>
          </p:cNvPr>
          <p:cNvSpPr/>
          <p:nvPr/>
        </p:nvSpPr>
        <p:spPr>
          <a:xfrm>
            <a:off x="2643355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29BC8-99E2-4C8C-9833-686A3095FAB4}"/>
              </a:ext>
            </a:extLst>
          </p:cNvPr>
          <p:cNvSpPr/>
          <p:nvPr/>
        </p:nvSpPr>
        <p:spPr>
          <a:xfrm>
            <a:off x="4924854" y="2386969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0982BA-4E16-46AE-8FCF-F8D501DC4D9F}"/>
              </a:ext>
            </a:extLst>
          </p:cNvPr>
          <p:cNvSpPr/>
          <p:nvPr/>
        </p:nvSpPr>
        <p:spPr>
          <a:xfrm>
            <a:off x="7276457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D48BBD-8AEC-433E-93C1-9BA8E0206395}"/>
              </a:ext>
            </a:extLst>
          </p:cNvPr>
          <p:cNvSpPr/>
          <p:nvPr/>
        </p:nvSpPr>
        <p:spPr>
          <a:xfrm>
            <a:off x="470310" y="2953832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CC71F0-623C-43E1-A8F9-331D47812CB6}"/>
              </a:ext>
            </a:extLst>
          </p:cNvPr>
          <p:cNvSpPr/>
          <p:nvPr/>
        </p:nvSpPr>
        <p:spPr>
          <a:xfrm>
            <a:off x="470308" y="3424640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979ADE8-F45D-4E8B-9F1A-2D9A350A13BB}"/>
              </a:ext>
            </a:extLst>
          </p:cNvPr>
          <p:cNvSpPr/>
          <p:nvPr/>
        </p:nvSpPr>
        <p:spPr>
          <a:xfrm>
            <a:off x="470307" y="3900691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46B620-4341-422D-A079-7DDB1E207CF0}"/>
              </a:ext>
            </a:extLst>
          </p:cNvPr>
          <p:cNvSpPr/>
          <p:nvPr/>
        </p:nvSpPr>
        <p:spPr>
          <a:xfrm>
            <a:off x="470307" y="4376768"/>
            <a:ext cx="1868974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4EE2FD-3E6A-4876-B953-E0B3ADD499F3}"/>
              </a:ext>
            </a:extLst>
          </p:cNvPr>
          <p:cNvSpPr/>
          <p:nvPr/>
        </p:nvSpPr>
        <p:spPr>
          <a:xfrm>
            <a:off x="2786376" y="2943177"/>
            <a:ext cx="1868972" cy="587214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 development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F433D8-25C2-44DB-87DD-8A379DB1A864}"/>
              </a:ext>
            </a:extLst>
          </p:cNvPr>
          <p:cNvSpPr/>
          <p:nvPr/>
        </p:nvSpPr>
        <p:spPr>
          <a:xfrm>
            <a:off x="2782698" y="3668112"/>
            <a:ext cx="1868972" cy="8226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 approach development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8162B03-7FC9-40D3-B4AC-39871B9CABD1}"/>
              </a:ext>
            </a:extLst>
          </p:cNvPr>
          <p:cNvSpPr/>
          <p:nvPr/>
        </p:nvSpPr>
        <p:spPr>
          <a:xfrm>
            <a:off x="2800468" y="4628441"/>
            <a:ext cx="1868972" cy="4992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N-gram approach development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D3EF65-2C44-43B4-ADDB-792ADBEC60CB}"/>
              </a:ext>
            </a:extLst>
          </p:cNvPr>
          <p:cNvSpPr/>
          <p:nvPr/>
        </p:nvSpPr>
        <p:spPr>
          <a:xfrm>
            <a:off x="5092696" y="2935659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CLI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DA91575-52A1-4521-B9D3-1D85897AD77D}"/>
              </a:ext>
            </a:extLst>
          </p:cNvPr>
          <p:cNvSpPr/>
          <p:nvPr/>
        </p:nvSpPr>
        <p:spPr>
          <a:xfrm>
            <a:off x="5092696" y="3900690"/>
            <a:ext cx="1868972" cy="4992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Flask server implementation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F2872D-0C9D-4E1D-8BC8-475350BA4D4A}"/>
              </a:ext>
            </a:extLst>
          </p:cNvPr>
          <p:cNvSpPr/>
          <p:nvPr/>
        </p:nvSpPr>
        <p:spPr>
          <a:xfrm>
            <a:off x="7415800" y="2953832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NLP pipeline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FB1C90B-B79C-45D9-8F5E-B2D791386B4D}"/>
              </a:ext>
            </a:extLst>
          </p:cNvPr>
          <p:cNvSpPr/>
          <p:nvPr/>
        </p:nvSpPr>
        <p:spPr>
          <a:xfrm>
            <a:off x="9681760" y="2310566"/>
            <a:ext cx="1860451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39E69A8-5FA2-41FB-AB07-6A6F1821435D}"/>
              </a:ext>
            </a:extLst>
          </p:cNvPr>
          <p:cNvSpPr/>
          <p:nvPr/>
        </p:nvSpPr>
        <p:spPr>
          <a:xfrm>
            <a:off x="9524358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4417EFA-4DE2-4F95-9DE1-9F033A6B1898}"/>
              </a:ext>
            </a:extLst>
          </p:cNvPr>
          <p:cNvCxnSpPr>
            <a:stCxn id="15" idx="2"/>
            <a:endCxn id="58" idx="0"/>
          </p:cNvCxnSpPr>
          <p:nvPr/>
        </p:nvCxnSpPr>
        <p:spPr>
          <a:xfrm rot="16200000" flipH="1">
            <a:off x="7973850" y="-327570"/>
            <a:ext cx="626458" cy="4649813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2FD7819-5DAF-4B5E-8D34-A1987229DA2A}"/>
              </a:ext>
            </a:extLst>
          </p:cNvPr>
          <p:cNvSpPr/>
          <p:nvPr/>
        </p:nvSpPr>
        <p:spPr>
          <a:xfrm>
            <a:off x="5099460" y="3424640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GUI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85F57AE-B6A7-4719-885B-0F2D712B0CEA}"/>
              </a:ext>
            </a:extLst>
          </p:cNvPr>
          <p:cNvSpPr/>
          <p:nvPr/>
        </p:nvSpPr>
        <p:spPr>
          <a:xfrm>
            <a:off x="2800468" y="5265373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evaluation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DD2CAC-3431-4581-9BC1-E2F38F47C900}"/>
              </a:ext>
            </a:extLst>
          </p:cNvPr>
          <p:cNvSpPr/>
          <p:nvPr/>
        </p:nvSpPr>
        <p:spPr>
          <a:xfrm>
            <a:off x="9665068" y="2981444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94C8169-21F6-4B87-9C21-8327D448D56E}"/>
              </a:ext>
            </a:extLst>
          </p:cNvPr>
          <p:cNvSpPr/>
          <p:nvPr/>
        </p:nvSpPr>
        <p:spPr>
          <a:xfrm>
            <a:off x="9665066" y="3452252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5CBE2F5-DD14-493F-8425-AADC2BCB72D0}"/>
              </a:ext>
            </a:extLst>
          </p:cNvPr>
          <p:cNvSpPr/>
          <p:nvPr/>
        </p:nvSpPr>
        <p:spPr>
          <a:xfrm>
            <a:off x="9665065" y="3928303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SIENA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B94DDB4-6E60-4EDC-8F0D-4C8FF546FF9C}"/>
              </a:ext>
            </a:extLst>
          </p:cNvPr>
          <p:cNvSpPr/>
          <p:nvPr/>
        </p:nvSpPr>
        <p:spPr>
          <a:xfrm>
            <a:off x="7382263" y="3444514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NER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58E2CB-C329-48AA-9B26-7464B954D5B7}"/>
              </a:ext>
            </a:extLst>
          </p:cNvPr>
          <p:cNvGrpSpPr/>
          <p:nvPr/>
        </p:nvGrpSpPr>
        <p:grpSpPr>
          <a:xfrm>
            <a:off x="9803045" y="5441453"/>
            <a:ext cx="2388956" cy="988594"/>
            <a:chOff x="539925" y="5153215"/>
            <a:chExt cx="1816560" cy="9885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7414746-D31E-43B1-97E3-8C2B9C9D16B0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EB88FE1-C49E-42FB-BCAD-CA3EE60600EF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F3E1637-243E-4EF5-9B0A-D32C1B6838FF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C68339-8727-4D41-8AD0-2A365929A6D8}"/>
                </a:ext>
              </a:extLst>
            </p:cNvPr>
            <p:cNvSpPr txBox="1"/>
            <p:nvPr/>
          </p:nvSpPr>
          <p:spPr>
            <a:xfrm>
              <a:off x="755054" y="5153215"/>
              <a:ext cx="16014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 (up to 50%)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545CC3-64F5-49E4-AB93-B6FA9B1E003B}"/>
                </a:ext>
              </a:extLst>
            </p:cNvPr>
            <p:cNvSpPr txBox="1"/>
            <p:nvPr/>
          </p:nvSpPr>
          <p:spPr>
            <a:xfrm>
              <a:off x="755054" y="5413527"/>
              <a:ext cx="1601431" cy="286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(50% - 90%)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46D1B8-0AD0-44D1-92F2-484425FC9EB8}"/>
                </a:ext>
              </a:extLst>
            </p:cNvPr>
            <p:cNvSpPr txBox="1"/>
            <p:nvPr/>
          </p:nvSpPr>
          <p:spPr>
            <a:xfrm>
              <a:off x="755054" y="5680144"/>
              <a:ext cx="16014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Pending (100%)</a:t>
              </a:r>
            </a:p>
            <a:p>
              <a:endPara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F1FCD16-2D93-4DAF-A82D-09C509683C91}"/>
              </a:ext>
            </a:extLst>
          </p:cNvPr>
          <p:cNvSpPr/>
          <p:nvPr/>
        </p:nvSpPr>
        <p:spPr>
          <a:xfrm>
            <a:off x="2220731" y="294317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874ACF3-0E13-4B22-9407-5465A41657F2}"/>
              </a:ext>
            </a:extLst>
          </p:cNvPr>
          <p:cNvSpPr/>
          <p:nvPr/>
        </p:nvSpPr>
        <p:spPr>
          <a:xfrm>
            <a:off x="2219643" y="3429000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86D2B14-DD2A-4A8B-BFF8-97DA63FA732F}"/>
              </a:ext>
            </a:extLst>
          </p:cNvPr>
          <p:cNvSpPr/>
          <p:nvPr/>
        </p:nvSpPr>
        <p:spPr>
          <a:xfrm>
            <a:off x="2238772" y="3928303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E54004-3512-4D78-AA74-F34E6C0A6917}"/>
              </a:ext>
            </a:extLst>
          </p:cNvPr>
          <p:cNvSpPr/>
          <p:nvPr/>
        </p:nvSpPr>
        <p:spPr>
          <a:xfrm>
            <a:off x="2215778" y="4376410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F987F4-BCE5-49A0-8FB6-7000801100CE}"/>
              </a:ext>
            </a:extLst>
          </p:cNvPr>
          <p:cNvSpPr/>
          <p:nvPr/>
        </p:nvSpPr>
        <p:spPr>
          <a:xfrm>
            <a:off x="4506833" y="3668112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0A2673-6A12-469D-B189-5C6265026104}"/>
              </a:ext>
            </a:extLst>
          </p:cNvPr>
          <p:cNvSpPr/>
          <p:nvPr/>
        </p:nvSpPr>
        <p:spPr>
          <a:xfrm>
            <a:off x="4504091" y="464820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832642-6D5B-4B23-88B4-102B82F50606}"/>
              </a:ext>
            </a:extLst>
          </p:cNvPr>
          <p:cNvSpPr/>
          <p:nvPr/>
        </p:nvSpPr>
        <p:spPr>
          <a:xfrm>
            <a:off x="4548770" y="525018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77F63A-E758-4644-BAE6-A6A3DA622CF1}"/>
              </a:ext>
            </a:extLst>
          </p:cNvPr>
          <p:cNvSpPr/>
          <p:nvPr/>
        </p:nvSpPr>
        <p:spPr>
          <a:xfrm>
            <a:off x="6821063" y="292343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2ECF107-B0EE-44B8-8FC4-1672654FB0F9}"/>
              </a:ext>
            </a:extLst>
          </p:cNvPr>
          <p:cNvSpPr/>
          <p:nvPr/>
        </p:nvSpPr>
        <p:spPr>
          <a:xfrm>
            <a:off x="6858768" y="344070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BEEA85B-A40C-48C7-98DF-B0656D9FCF10}"/>
              </a:ext>
            </a:extLst>
          </p:cNvPr>
          <p:cNvSpPr/>
          <p:nvPr/>
        </p:nvSpPr>
        <p:spPr>
          <a:xfrm>
            <a:off x="6872860" y="3900690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E437F19-5E37-4EF5-BF0B-9B2548CFB334}"/>
              </a:ext>
            </a:extLst>
          </p:cNvPr>
          <p:cNvSpPr/>
          <p:nvPr/>
        </p:nvSpPr>
        <p:spPr>
          <a:xfrm>
            <a:off x="9181872" y="2966250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CF8532F-510C-4DF4-91A1-F26C6782B036}"/>
              </a:ext>
            </a:extLst>
          </p:cNvPr>
          <p:cNvSpPr/>
          <p:nvPr/>
        </p:nvSpPr>
        <p:spPr>
          <a:xfrm>
            <a:off x="9147017" y="346278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13163A-8341-4372-B3B7-60FE17881443}"/>
              </a:ext>
            </a:extLst>
          </p:cNvPr>
          <p:cNvSpPr/>
          <p:nvPr/>
        </p:nvSpPr>
        <p:spPr>
          <a:xfrm>
            <a:off x="11439311" y="2985709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E976958-6199-41E4-83D8-C5D4E6636BD6}"/>
              </a:ext>
            </a:extLst>
          </p:cNvPr>
          <p:cNvSpPr/>
          <p:nvPr/>
        </p:nvSpPr>
        <p:spPr>
          <a:xfrm>
            <a:off x="11439310" y="343325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6EE9C74-EBA6-4C4F-BEBD-B8D26E2F96DA}"/>
              </a:ext>
            </a:extLst>
          </p:cNvPr>
          <p:cNvSpPr/>
          <p:nvPr/>
        </p:nvSpPr>
        <p:spPr>
          <a:xfrm>
            <a:off x="11439310" y="3888048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B06B2C5-1D3D-4A45-A83F-C189EB53ABA7}"/>
              </a:ext>
            </a:extLst>
          </p:cNvPr>
          <p:cNvSpPr/>
          <p:nvPr/>
        </p:nvSpPr>
        <p:spPr>
          <a:xfrm>
            <a:off x="4535443" y="2953832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9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33CEF-1AD8-4DD8-8D81-225D54A8743B}"/>
              </a:ext>
            </a:extLst>
          </p:cNvPr>
          <p:cNvGrpSpPr/>
          <p:nvPr/>
        </p:nvGrpSpPr>
        <p:grpSpPr>
          <a:xfrm flipH="1">
            <a:off x="538172" y="372138"/>
            <a:ext cx="1142066" cy="677673"/>
            <a:chOff x="3518591" y="484027"/>
            <a:chExt cx="2762865" cy="11110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9918E20-7BE1-4B02-BA3B-463825635074}"/>
                </a:ext>
              </a:extLst>
            </p:cNvPr>
            <p:cNvSpPr/>
            <p:nvPr/>
          </p:nvSpPr>
          <p:spPr>
            <a:xfrm>
              <a:off x="3518591" y="484027"/>
              <a:ext cx="2762865" cy="8100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7837F62F-39D8-419B-B90B-8A8DF69B6CAC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93" y="619027"/>
            <a:ext cx="2267479" cy="922015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The</a:t>
            </a:r>
            <a:br>
              <a:rPr lang="en-US" sz="40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Team</a:t>
            </a:r>
          </a:p>
        </p:txBody>
      </p:sp>
      <p:pic>
        <p:nvPicPr>
          <p:cNvPr id="18" name="Picture 2" descr="Profile photo of Ishara Dissanayake">
            <a:extLst>
              <a:ext uri="{FF2B5EF4-FFF2-40B4-BE49-F238E27FC236}">
                <a16:creationId xmlns:a16="http://schemas.microsoft.com/office/drawing/2014/main" id="{61AA82CB-604F-4977-AA76-DA01E5C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2" y="3718655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rofile photo of Shamikh Hameed">
            <a:extLst>
              <a:ext uri="{FF2B5EF4-FFF2-40B4-BE49-F238E27FC236}">
                <a16:creationId xmlns:a16="http://schemas.microsoft.com/office/drawing/2014/main" id="{FEB26AF9-C6EB-4705-BE55-9343EE43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48" y="3718655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2170D5E-A3E6-430C-99C5-E641E9F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2134" y="3718656"/>
            <a:ext cx="1519710" cy="151971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CAFE98-E2F1-4BFB-B4E8-181C5BF12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419" y="3718656"/>
            <a:ext cx="1519710" cy="1519710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645235-17E8-4E3F-B80C-EE4277F30B2E}"/>
              </a:ext>
            </a:extLst>
          </p:cNvPr>
          <p:cNvSpPr txBox="1"/>
          <p:nvPr/>
        </p:nvSpPr>
        <p:spPr>
          <a:xfrm>
            <a:off x="847661" y="5514750"/>
            <a:ext cx="23515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Dissanayake D.M.I.M.</a:t>
            </a:r>
          </a:p>
          <a:p>
            <a:pPr algn="ctr"/>
            <a:r>
              <a:rPr lang="en-GB" sz="1600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IT19069432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01B2B-30C4-498B-B9C0-86D3BCC896D9}"/>
              </a:ext>
            </a:extLst>
          </p:cNvPr>
          <p:cNvSpPr txBox="1"/>
          <p:nvPr/>
        </p:nvSpPr>
        <p:spPr>
          <a:xfrm>
            <a:off x="3957847" y="5516224"/>
            <a:ext cx="15197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Hameed M.S.</a:t>
            </a:r>
          </a:p>
          <a:p>
            <a:pPr algn="ctr"/>
            <a:r>
              <a:rPr lang="en-GB" sz="1600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IT19064932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9DC26-42EF-4CFB-A533-D1CD18F8DC0E}"/>
              </a:ext>
            </a:extLst>
          </p:cNvPr>
          <p:cNvSpPr txBox="1"/>
          <p:nvPr/>
        </p:nvSpPr>
        <p:spPr>
          <a:xfrm>
            <a:off x="6398711" y="5510407"/>
            <a:ext cx="20265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Jayasinghe D.T.</a:t>
            </a:r>
          </a:p>
          <a:p>
            <a:pPr algn="ctr"/>
            <a:r>
              <a:rPr lang="en-GB" sz="1600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IT19075754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5F0DE-C8E6-443B-8E22-B7BA10037CEB}"/>
              </a:ext>
            </a:extLst>
          </p:cNvPr>
          <p:cNvSpPr txBox="1"/>
          <p:nvPr/>
        </p:nvSpPr>
        <p:spPr>
          <a:xfrm>
            <a:off x="8816210" y="5513921"/>
            <a:ext cx="258012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Sakalasooriya S.A.H.A.</a:t>
            </a:r>
          </a:p>
          <a:p>
            <a:pPr algn="ctr"/>
            <a:r>
              <a:rPr lang="en-GB" sz="1600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IT19051208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4A8A068-EB73-43EE-BE30-6B175E6E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9" b="11209"/>
          <a:stretch/>
        </p:blipFill>
        <p:spPr bwMode="auto">
          <a:xfrm>
            <a:off x="3957847" y="1221503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35F656-077E-43AD-8D59-EFB2F4C5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586"/>
          <a:stretch/>
        </p:blipFill>
        <p:spPr bwMode="auto">
          <a:xfrm>
            <a:off x="6652132" y="1221504"/>
            <a:ext cx="1519710" cy="151971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752502-E726-4955-B05C-D391A31961D8}"/>
              </a:ext>
            </a:extLst>
          </p:cNvPr>
          <p:cNvSpPr txBox="1"/>
          <p:nvPr/>
        </p:nvSpPr>
        <p:spPr>
          <a:xfrm>
            <a:off x="3003201" y="2928996"/>
            <a:ext cx="3429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b="1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Supervisor</a:t>
            </a:r>
          </a:p>
          <a:p>
            <a:pPr algn="ctr"/>
            <a:r>
              <a:rPr lang="en-US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Dr. Lakmini Abeywardhana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A1CC0-4CF9-414B-BCFC-A482AB028066}"/>
              </a:ext>
            </a:extLst>
          </p:cNvPr>
          <p:cNvSpPr txBox="1"/>
          <p:nvPr/>
        </p:nvSpPr>
        <p:spPr>
          <a:xfrm>
            <a:off x="6085633" y="2912499"/>
            <a:ext cx="26527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600" b="1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 – Supervisor</a:t>
            </a:r>
          </a:p>
          <a:p>
            <a:pPr algn="ctr"/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Ms. Dinuka Wijendra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Technologies and best practices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C7389A-D79F-9CA7-7B0D-14D43410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DCDA0-1145-A0E6-D828-A04F6033184C}"/>
              </a:ext>
            </a:extLst>
          </p:cNvPr>
          <p:cNvGrpSpPr/>
          <p:nvPr/>
        </p:nvGrpSpPr>
        <p:grpSpPr>
          <a:xfrm>
            <a:off x="686314" y="1994723"/>
            <a:ext cx="3866184" cy="2226384"/>
            <a:chOff x="1991348" y="1942171"/>
            <a:chExt cx="3866184" cy="22263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5572FD5-1455-3864-721D-BF6C046A040B}"/>
                </a:ext>
              </a:extLst>
            </p:cNvPr>
            <p:cNvSpPr/>
            <p:nvPr/>
          </p:nvSpPr>
          <p:spPr>
            <a:xfrm>
              <a:off x="4076412" y="3610488"/>
              <a:ext cx="1781120" cy="558067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Flask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FB6F6ED-D357-C3B0-ABAD-0C6138051CAA}"/>
                </a:ext>
              </a:extLst>
            </p:cNvPr>
            <p:cNvSpPr/>
            <p:nvPr/>
          </p:nvSpPr>
          <p:spPr>
            <a:xfrm>
              <a:off x="4062575" y="2901552"/>
              <a:ext cx="1794957" cy="527448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pandas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4CB4A6-EF20-3230-F734-350D419B4D7E}"/>
                </a:ext>
              </a:extLst>
            </p:cNvPr>
            <p:cNvSpPr/>
            <p:nvPr/>
          </p:nvSpPr>
          <p:spPr>
            <a:xfrm>
              <a:off x="2247612" y="3524977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Rasa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DBB7F8-ECE7-8E97-3A78-73406356B198}"/>
                </a:ext>
              </a:extLst>
            </p:cNvPr>
            <p:cNvSpPr/>
            <p:nvPr/>
          </p:nvSpPr>
          <p:spPr>
            <a:xfrm>
              <a:off x="2226993" y="2835052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Python</a:t>
              </a:r>
              <a:endPara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8AF4023-A9AB-EDAE-8756-1A47987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48" y="2574910"/>
              <a:ext cx="548640" cy="54864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3CBC7E5C-605D-8C6E-C1BA-AF404421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67" y="3515551"/>
              <a:ext cx="548640" cy="26675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911F7F-0400-E429-FC39-03A9DC81C5C1}"/>
                </a:ext>
              </a:extLst>
            </p:cNvPr>
            <p:cNvSpPr/>
            <p:nvPr/>
          </p:nvSpPr>
          <p:spPr>
            <a:xfrm>
              <a:off x="3825014" y="282828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F3E605E-B96E-62B0-3AB7-BFC7695D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734" y="2854535"/>
              <a:ext cx="548640" cy="221813"/>
            </a:xfrm>
            <a:prstGeom prst="rect">
              <a:avLst/>
            </a:prstGeom>
          </p:spPr>
        </p:pic>
        <p:pic>
          <p:nvPicPr>
            <p:cNvPr id="25" name="Picture 2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6BF0D60F-173F-F249-4C8C-D847A841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063" y="3505267"/>
              <a:ext cx="548640" cy="362309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DB81FD-43E6-C90A-9397-FB1F6467E88B}"/>
                </a:ext>
              </a:extLst>
            </p:cNvPr>
            <p:cNvSpPr/>
            <p:nvPr/>
          </p:nvSpPr>
          <p:spPr>
            <a:xfrm>
              <a:off x="2239998" y="1942171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D3523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Backend Development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275C8-FC6A-5587-47B4-66709F7A2FD7}"/>
              </a:ext>
            </a:extLst>
          </p:cNvPr>
          <p:cNvGrpSpPr/>
          <p:nvPr/>
        </p:nvGrpSpPr>
        <p:grpSpPr>
          <a:xfrm>
            <a:off x="4788584" y="1994721"/>
            <a:ext cx="3630968" cy="1486830"/>
            <a:chOff x="6224997" y="1942170"/>
            <a:chExt cx="3630968" cy="14868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8DCA91-8569-7BA7-3E11-135166ED57CB}"/>
                </a:ext>
              </a:extLst>
            </p:cNvPr>
            <p:cNvSpPr/>
            <p:nvPr/>
          </p:nvSpPr>
          <p:spPr>
            <a:xfrm>
              <a:off x="6238431" y="1942170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D3523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Frontend Development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A4E9F9-6C43-4EE0-9B24-FE63C2237F48}"/>
                </a:ext>
              </a:extLst>
            </p:cNvPr>
            <p:cNvGrpSpPr/>
            <p:nvPr/>
          </p:nvGrpSpPr>
          <p:grpSpPr>
            <a:xfrm>
              <a:off x="6224997" y="2693911"/>
              <a:ext cx="1698446" cy="735089"/>
              <a:chOff x="6582285" y="3259211"/>
              <a:chExt cx="1698446" cy="73508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A0D201-EC12-48B6-BC16-86EBE4238647}"/>
                  </a:ext>
                </a:extLst>
              </p:cNvPr>
              <p:cNvSpPr/>
              <p:nvPr/>
            </p:nvSpPr>
            <p:spPr>
              <a:xfrm>
                <a:off x="6699413" y="3484511"/>
                <a:ext cx="1581318" cy="509789"/>
              </a:xfrm>
              <a:prstGeom prst="roundRect">
                <a:avLst>
                  <a:gd name="adj" fmla="val 64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HTML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BB5005B-AA20-4181-9DD7-DD2BA195F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285" y="3259211"/>
                <a:ext cx="531531" cy="531531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DEA447-F1A3-9D67-444E-F2A904366A4B}"/>
              </a:ext>
            </a:extLst>
          </p:cNvPr>
          <p:cNvGrpSpPr/>
          <p:nvPr/>
        </p:nvGrpSpPr>
        <p:grpSpPr>
          <a:xfrm>
            <a:off x="8834784" y="1992970"/>
            <a:ext cx="2790505" cy="2865487"/>
            <a:chOff x="8834784" y="1992970"/>
            <a:chExt cx="2790505" cy="28654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9341F45-C0F0-4B1E-B3C1-133C5E6F1978}"/>
                </a:ext>
              </a:extLst>
            </p:cNvPr>
            <p:cNvSpPr/>
            <p:nvPr/>
          </p:nvSpPr>
          <p:spPr>
            <a:xfrm>
              <a:off x="8834784" y="1992970"/>
              <a:ext cx="2623791" cy="629463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D35230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Project Management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9192A5A-C6EE-805F-AA8D-32752756B71C}"/>
                </a:ext>
              </a:extLst>
            </p:cNvPr>
            <p:cNvSpPr/>
            <p:nvPr/>
          </p:nvSpPr>
          <p:spPr>
            <a:xfrm>
              <a:off x="8860270" y="2884499"/>
              <a:ext cx="155448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106EAD-0689-1228-9404-418D0122366D}"/>
                </a:ext>
              </a:extLst>
            </p:cNvPr>
            <p:cNvSpPr txBox="1"/>
            <p:nvPr/>
          </p:nvSpPr>
          <p:spPr>
            <a:xfrm>
              <a:off x="10523256" y="2936240"/>
              <a:ext cx="98802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GitLab</a:t>
              </a:r>
            </a:p>
            <a:p>
              <a:r>
                <a:rPr lang="en-US" sz="11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GitHub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628E46-1B9B-A83D-54E6-E1D02D478237}"/>
                </a:ext>
              </a:extLst>
            </p:cNvPr>
            <p:cNvSpPr/>
            <p:nvPr/>
          </p:nvSpPr>
          <p:spPr>
            <a:xfrm>
              <a:off x="8891364" y="3611251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PyPI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A8C0-CF19-F517-35EF-18F0DFD2A3C1}"/>
                </a:ext>
              </a:extLst>
            </p:cNvPr>
            <p:cNvSpPr/>
            <p:nvPr/>
          </p:nvSpPr>
          <p:spPr>
            <a:xfrm>
              <a:off x="8902825" y="4338003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Test PyPI</a:t>
              </a:r>
            </a:p>
          </p:txBody>
        </p:sp>
        <p:pic>
          <p:nvPicPr>
            <p:cNvPr id="10" name="Picture 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B075186-3AE3-A8D8-A260-B054DD1E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1332" y="2704330"/>
              <a:ext cx="391400" cy="391400"/>
            </a:xfrm>
            <a:prstGeom prst="rect">
              <a:avLst/>
            </a:prstGeom>
          </p:spPr>
        </p:pic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122B73E-21BC-BF4F-472B-EBFCA49C1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889" y="3080827"/>
              <a:ext cx="391400" cy="3914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A0A0EC-5133-6B63-CB7E-4DFD5385200A}"/>
              </a:ext>
            </a:extLst>
          </p:cNvPr>
          <p:cNvSpPr/>
          <p:nvPr/>
        </p:nvSpPr>
        <p:spPr>
          <a:xfrm>
            <a:off x="963599" y="4561998"/>
            <a:ext cx="3563777" cy="58861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.SIENA files to save configuration data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776748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</a:t>
            </a:r>
            <a:r>
              <a:rPr kumimoji="0" lang="en-US" sz="4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antt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chart</a:t>
            </a:r>
            <a:endParaRPr lang="en-US" sz="480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1ED39E-1C55-4CD4-961C-67666F069C2C}"/>
              </a:ext>
            </a:extLst>
          </p:cNvPr>
          <p:cNvSpPr/>
          <p:nvPr/>
        </p:nvSpPr>
        <p:spPr>
          <a:xfrm>
            <a:off x="1056784" y="855407"/>
            <a:ext cx="8635957" cy="5152103"/>
          </a:xfrm>
          <a:prstGeom prst="roundRect">
            <a:avLst>
              <a:gd name="adj" fmla="val 1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FA6D9-8E14-4A55-9AA1-4AF83A1A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85" y="850490"/>
            <a:ext cx="8635956" cy="51521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46C06E-D10C-4ABD-AC2C-6FFAB42F44A9}"/>
              </a:ext>
            </a:extLst>
          </p:cNvPr>
          <p:cNvGrpSpPr/>
          <p:nvPr/>
        </p:nvGrpSpPr>
        <p:grpSpPr>
          <a:xfrm>
            <a:off x="10077093" y="4003178"/>
            <a:ext cx="1816560" cy="812968"/>
            <a:chOff x="539925" y="5153215"/>
            <a:chExt cx="1816560" cy="8129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62F0F77-333E-4C7D-A883-C49F63A432C0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B6E85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92D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D77480-AEE7-4219-B29C-2547F84C06AB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B228774-6626-489E-9567-863400CF1118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0CC537-91A2-4247-B60A-8FD79F7D2067}"/>
                </a:ext>
              </a:extLst>
            </p:cNvPr>
            <p:cNvSpPr txBox="1"/>
            <p:nvPr/>
          </p:nvSpPr>
          <p:spPr>
            <a:xfrm>
              <a:off x="755054" y="5153215"/>
              <a:ext cx="1601431" cy="286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Predicted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56D149-1A71-45FD-BE53-7CB8898196B8}"/>
                </a:ext>
              </a:extLst>
            </p:cNvPr>
            <p:cNvSpPr txBox="1"/>
            <p:nvPr/>
          </p:nvSpPr>
          <p:spPr>
            <a:xfrm>
              <a:off x="755054" y="5413527"/>
              <a:ext cx="1601431" cy="286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Actual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D476C-A89F-4CC3-8473-54D568ADF75C}"/>
                </a:ext>
              </a:extLst>
            </p:cNvPr>
            <p:cNvSpPr txBox="1"/>
            <p:nvPr/>
          </p:nvSpPr>
          <p:spPr>
            <a:xfrm>
              <a:off x="755054" y="5680144"/>
              <a:ext cx="1601431" cy="286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Remaining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952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9" y="77584"/>
            <a:ext cx="10515600" cy="81715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9" y="894737"/>
            <a:ext cx="11262851" cy="5194914"/>
          </a:xfrm>
        </p:spPr>
        <p:txBody>
          <a:bodyPr>
            <a:normAutofit fontScale="70000" lnSpcReduction="20000"/>
          </a:bodyPr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u="none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9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 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Anastasia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Zhukova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Felix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Hamborg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Bela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Gipp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‘ANEA: Automated (Named) Entity Annotation for German Domain-Specific Texts’ Available: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https://arxiv.org/pdf/2112.06724.pdf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[2]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Pontus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Stenetorp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Sampo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Pyysalo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Goran Topic, Tomoko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Ohta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Sophia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Ananiadou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and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Jun’ichi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Tsujii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‘BRAT: a Web-based Tool for NLP-Assisted Text Annotation’ Available: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https://aclanthology.org/E12-2021.pdf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[3]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Kalina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Bontcheva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Hamish Cunningham, Ian Roberts, Angus Roberts, Valentin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Tablan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Niraj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Aswani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Genevieve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Gorrell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‘GATE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Teamware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a web-based, collaborative text annotation framework’, Available: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https://www.jstor.org/stable/42636386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[4]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Jie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Yang, Yue Zhang,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Linwei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Li,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Xingxuan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Li, ‘YEDDA: A Lightweight Collaborative Text Span Annotation Tool’, Available: 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https://aclanthology.org/P18-4006.pdf</a:t>
            </a:r>
            <a:endParaRPr lang="en-GB" sz="190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[5]J.B Dissanayake, Basaka </a:t>
            </a:r>
            <a:r>
              <a:rPr lang="en-GB" sz="190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mahima</a:t>
            </a:r>
            <a:r>
              <a:rPr lang="en-GB" sz="19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ISBN: 9789556963656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18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[6] "Spacy </a:t>
            </a:r>
            <a:r>
              <a:rPr lang="en-US" sz="190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Styleguide</a:t>
            </a:r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</a:t>
            </a: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6"/>
              </a:rPr>
              <a:t>https://spacy.io/styleguide</a:t>
            </a:r>
            <a:endParaRPr lang="en-US" sz="19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[7] "Spacy Data formats · spaCy API Documentation", </a:t>
            </a: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7"/>
              </a:rPr>
              <a:t>https://spacy.io/api/data-formats</a:t>
            </a:r>
            <a:endParaRPr lang="en-US" sz="19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[8] "Vector Icons and Stickers - PNG, SVG, EPS, PSD and CSS", </a:t>
            </a:r>
          </a:p>
          <a:p>
            <a:pPr algn="l"/>
            <a:r>
              <a:rPr lang="en-US" sz="1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8"/>
              </a:rPr>
              <a:t>https://www.flaticon.com/</a:t>
            </a:r>
            <a:endParaRPr lang="en-US" sz="19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20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20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59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758A7B-7B1A-4DDC-93B3-4312EADA3859}"/>
              </a:ext>
            </a:extLst>
          </p:cNvPr>
          <p:cNvSpPr/>
          <p:nvPr/>
        </p:nvSpPr>
        <p:spPr>
          <a:xfrm>
            <a:off x="8426052" y="1752437"/>
            <a:ext cx="1238865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8B45A-DF3E-4445-A9FD-5F7F1683EF2E}"/>
              </a:ext>
            </a:extLst>
          </p:cNvPr>
          <p:cNvSpPr/>
          <p:nvPr/>
        </p:nvSpPr>
        <p:spPr>
          <a:xfrm>
            <a:off x="467032" y="1229360"/>
            <a:ext cx="11257936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Code-less Maintenance </a:t>
            </a:r>
            <a:r>
              <a:rPr lang="en-US" sz="4000" b="1">
                <a:solidFill>
                  <a:srgbClr val="92D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40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Performance Evaluation</a:t>
            </a:r>
            <a:endParaRPr lang="en-US" sz="3200" b="1">
              <a:effectLst/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Enabling non-machine learning experts to effectively improve and evaluate conversational AI machine learning models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28D779-9BBD-4E35-B939-461433613681}"/>
              </a:ext>
            </a:extLst>
          </p:cNvPr>
          <p:cNvSpPr txBox="1">
            <a:spLocks/>
          </p:cNvSpPr>
          <p:nvPr/>
        </p:nvSpPr>
        <p:spPr>
          <a:xfrm>
            <a:off x="6172200" y="4336788"/>
            <a:ext cx="1828800" cy="846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C29DFA-6408-4FAB-966D-064DE31B5887}"/>
              </a:ext>
            </a:extLst>
          </p:cNvPr>
          <p:cNvSpPr/>
          <p:nvPr/>
        </p:nvSpPr>
        <p:spPr>
          <a:xfrm>
            <a:off x="5466541" y="4264443"/>
            <a:ext cx="2959511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Hameed M.S.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IT19064932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Software Engineering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17E09A6-1B69-4155-ABC6-5761393C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1954" y="4259734"/>
            <a:ext cx="1271016" cy="12710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9FF6A6-A716-F393-86F7-C9A8265AF30A}"/>
              </a:ext>
            </a:extLst>
          </p:cNvPr>
          <p:cNvSpPr/>
          <p:nvPr/>
        </p:nvSpPr>
        <p:spPr>
          <a:xfrm>
            <a:off x="8957126" y="961535"/>
            <a:ext cx="1016666" cy="46779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54%</a:t>
            </a:r>
          </a:p>
        </p:txBody>
      </p:sp>
    </p:spTree>
    <p:extLst>
      <p:ext uri="{BB962C8B-B14F-4D97-AF65-F5344CB8AC3E}">
        <p14:creationId xmlns:p14="http://schemas.microsoft.com/office/powerpoint/2010/main" val="83264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EAD5F94-2B0C-E9EE-D7B4-46C3FD12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E0B5A4-9993-4EF1-2A2A-A9C07536017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Implemented Research </a:t>
            </a:r>
          </a:p>
          <a:p>
            <a:pPr algn="l"/>
            <a:r>
              <a:rPr lang="en-US" sz="6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BE491F-9F1E-2350-B8C8-F844E5643B06}"/>
              </a:ext>
            </a:extLst>
          </p:cNvPr>
          <p:cNvSpPr/>
          <p:nvPr/>
        </p:nvSpPr>
        <p:spPr>
          <a:xfrm>
            <a:off x="763953" y="2100906"/>
            <a:ext cx="10589006" cy="3732389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C553B-60F9-9F9D-E289-717CD9D9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87" y="3035703"/>
            <a:ext cx="457200" cy="4572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AB60772-17BC-6B49-8243-FC991FD72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25" y="3340504"/>
            <a:ext cx="457200" cy="457200"/>
          </a:xfrm>
          <a:prstGeom prst="rect">
            <a:avLst/>
          </a:prstGeom>
        </p:spPr>
      </p:pic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F6E408B-81F7-8464-21F6-05ADF8C18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39" y="3156149"/>
            <a:ext cx="599768" cy="59976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7EC40CD-8A4B-937D-6D89-0FB0E212C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25" y="3291342"/>
            <a:ext cx="329381" cy="32938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9F97EBB-B60E-0A27-2E07-B4DDF4E9B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40" y="2927549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F6BC99-A413-D6C2-ADD6-B3671C8E4A65}"/>
              </a:ext>
            </a:extLst>
          </p:cNvPr>
          <p:cNvSpPr txBox="1"/>
          <p:nvPr/>
        </p:nvSpPr>
        <p:spPr>
          <a:xfrm>
            <a:off x="2663775" y="3809597"/>
            <a:ext cx="14116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Development &amp; Maintenance User Interface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BE5F2-33CA-7EC9-7BF1-6FAA64C3798D}"/>
              </a:ext>
            </a:extLst>
          </p:cNvPr>
          <p:cNvSpPr txBox="1"/>
          <p:nvPr/>
        </p:nvSpPr>
        <p:spPr>
          <a:xfrm>
            <a:off x="1150705" y="3885260"/>
            <a:ext cx="110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Developers and Testers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8BCA09-E999-9E21-AA40-674BE6023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08" y="4962178"/>
            <a:ext cx="599768" cy="599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C95DC1-3FA7-3CB2-7D1B-2A2CB5582ECE}"/>
              </a:ext>
            </a:extLst>
          </p:cNvPr>
          <p:cNvSpPr txBox="1"/>
          <p:nvPr/>
        </p:nvSpPr>
        <p:spPr>
          <a:xfrm>
            <a:off x="9904365" y="5032880"/>
            <a:ext cx="1210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Trained RASA Model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DA8CB66-C038-EDB2-6659-EE5E7ED78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71" y="2358145"/>
            <a:ext cx="328766" cy="3287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8C5A14-DDF9-C5A2-9797-BE73676985F1}"/>
              </a:ext>
            </a:extLst>
          </p:cNvPr>
          <p:cNvSpPr txBox="1"/>
          <p:nvPr/>
        </p:nvSpPr>
        <p:spPr>
          <a:xfrm>
            <a:off x="7554916" y="2278196"/>
            <a:ext cx="2213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ML Pipeline and Policy Maintenance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B34E8A9-FF7B-9908-2B9F-E1E1A4789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7401">
            <a:off x="4134931" y="3192054"/>
            <a:ext cx="329381" cy="329381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EE8E2A8-153B-4579-942E-A61773205657}"/>
              </a:ext>
            </a:extLst>
          </p:cNvPr>
          <p:cNvCxnSpPr>
            <a:cxnSpLocks/>
          </p:cNvCxnSpPr>
          <p:nvPr/>
        </p:nvCxnSpPr>
        <p:spPr>
          <a:xfrm rot="14520000" flipH="1">
            <a:off x="8318197" y="3254979"/>
            <a:ext cx="365760" cy="210312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4E39B3-1BBC-E17D-0D9C-0ED70913A292}"/>
              </a:ext>
            </a:extLst>
          </p:cNvPr>
          <p:cNvSpPr txBox="1"/>
          <p:nvPr/>
        </p:nvSpPr>
        <p:spPr>
          <a:xfrm>
            <a:off x="4964111" y="3687643"/>
            <a:ext cx="2431324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Configure pipeline and policy components using the GUI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9C48EA0-75C7-FA75-61BA-AFB1F9A845BE}"/>
              </a:ext>
            </a:extLst>
          </p:cNvPr>
          <p:cNvCxnSpPr>
            <a:cxnSpLocks/>
          </p:cNvCxnSpPr>
          <p:nvPr/>
        </p:nvCxnSpPr>
        <p:spPr>
          <a:xfrm rot="13620000" flipH="1">
            <a:off x="3931931" y="3665026"/>
            <a:ext cx="731520" cy="100584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1C32803-AE5E-C897-F702-1C4B3B449806}"/>
              </a:ext>
            </a:extLst>
          </p:cNvPr>
          <p:cNvCxnSpPr>
            <a:cxnSpLocks/>
          </p:cNvCxnSpPr>
          <p:nvPr/>
        </p:nvCxnSpPr>
        <p:spPr>
          <a:xfrm rot="5400000">
            <a:off x="6190211" y="4217493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F3FAD4-9A76-A361-DEAD-2B323CEA6103}"/>
              </a:ext>
            </a:extLst>
          </p:cNvPr>
          <p:cNvSpPr txBox="1"/>
          <p:nvPr/>
        </p:nvSpPr>
        <p:spPr>
          <a:xfrm>
            <a:off x="4969029" y="4331653"/>
            <a:ext cx="2431324" cy="5539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Create a JSON object with the config file components which include the pipeline and policy configurations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BA1F2B2-9FF2-C87D-7EC6-8A94A9B7E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001" y="3596783"/>
            <a:ext cx="429381" cy="4293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A034AC-BDA3-3F35-8CE3-1BF47612C6CC}"/>
              </a:ext>
            </a:extLst>
          </p:cNvPr>
          <p:cNvSpPr txBox="1"/>
          <p:nvPr/>
        </p:nvSpPr>
        <p:spPr>
          <a:xfrm>
            <a:off x="10014885" y="3683659"/>
            <a:ext cx="1415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config.yml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6667E-B405-D40E-F8D3-0EA09B9F367B}"/>
              </a:ext>
            </a:extLst>
          </p:cNvPr>
          <p:cNvSpPr txBox="1"/>
          <p:nvPr/>
        </p:nvSpPr>
        <p:spPr>
          <a:xfrm>
            <a:off x="9598279" y="4300196"/>
            <a:ext cx="1280374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model using Flask server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20A89-FBD0-61F9-C2DD-56610F96EFC1}"/>
              </a:ext>
            </a:extLst>
          </p:cNvPr>
          <p:cNvSpPr txBox="1"/>
          <p:nvPr/>
        </p:nvSpPr>
        <p:spPr>
          <a:xfrm>
            <a:off x="4960223" y="5151090"/>
            <a:ext cx="2431324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View or download trained models </a:t>
            </a:r>
          </a:p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from the GUI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AB8E7FF-0F5D-D3B0-22E9-0EA3BA379014}"/>
              </a:ext>
            </a:extLst>
          </p:cNvPr>
          <p:cNvCxnSpPr>
            <a:cxnSpLocks/>
          </p:cNvCxnSpPr>
          <p:nvPr/>
        </p:nvCxnSpPr>
        <p:spPr>
          <a:xfrm rot="5400000">
            <a:off x="6185292" y="5008988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536F2971-B791-C599-7608-7589DB78BEAD}"/>
              </a:ext>
            </a:extLst>
          </p:cNvPr>
          <p:cNvCxnSpPr>
            <a:cxnSpLocks/>
          </p:cNvCxnSpPr>
          <p:nvPr/>
        </p:nvCxnSpPr>
        <p:spPr>
          <a:xfrm rot="5400000">
            <a:off x="6190211" y="4217494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2250F0F-BB6B-D945-1DBD-6DD58DA056CC}"/>
              </a:ext>
            </a:extLst>
          </p:cNvPr>
          <p:cNvCxnSpPr>
            <a:cxnSpLocks/>
          </p:cNvCxnSpPr>
          <p:nvPr/>
        </p:nvCxnSpPr>
        <p:spPr>
          <a:xfrm rot="5400000">
            <a:off x="6185292" y="5008989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C37E4A2-C0FE-6F18-E333-D56AFDA7BD3E}"/>
              </a:ext>
            </a:extLst>
          </p:cNvPr>
          <p:cNvCxnSpPr>
            <a:cxnSpLocks/>
          </p:cNvCxnSpPr>
          <p:nvPr/>
        </p:nvCxnSpPr>
        <p:spPr>
          <a:xfrm rot="5400000">
            <a:off x="10059218" y="4114254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86C4F86-1AC1-3DBC-B5E6-8739E3559173}"/>
              </a:ext>
            </a:extLst>
          </p:cNvPr>
          <p:cNvCxnSpPr>
            <a:cxnSpLocks/>
          </p:cNvCxnSpPr>
          <p:nvPr/>
        </p:nvCxnSpPr>
        <p:spPr>
          <a:xfrm rot="5400000">
            <a:off x="10064130" y="4866410"/>
            <a:ext cx="182880" cy="137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C237271D-A5D0-41DE-4E2E-9401AD2A74CF}"/>
              </a:ext>
            </a:extLst>
          </p:cNvPr>
          <p:cNvCxnSpPr>
            <a:cxnSpLocks/>
          </p:cNvCxnSpPr>
          <p:nvPr/>
        </p:nvCxnSpPr>
        <p:spPr>
          <a:xfrm rot="9420000">
            <a:off x="3738911" y="4140537"/>
            <a:ext cx="914400" cy="137160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7AA4DFD-EEBB-8C43-0B57-4AE5409E2A62}"/>
              </a:ext>
            </a:extLst>
          </p:cNvPr>
          <p:cNvCxnSpPr>
            <a:cxnSpLocks/>
          </p:cNvCxnSpPr>
          <p:nvPr/>
        </p:nvCxnSpPr>
        <p:spPr>
          <a:xfrm rot="6960000">
            <a:off x="8024676" y="4406815"/>
            <a:ext cx="914400" cy="182880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E8B937-02F8-7B32-CD2E-3B2D737FB5FA}"/>
              </a:ext>
            </a:extLst>
          </p:cNvPr>
          <p:cNvSpPr txBox="1"/>
          <p:nvPr/>
        </p:nvSpPr>
        <p:spPr>
          <a:xfrm>
            <a:off x="7569937" y="2530233"/>
            <a:ext cx="2321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Trained Models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81DBBD-E55B-B7A5-1F7E-31943144E73E}"/>
              </a:ext>
            </a:extLst>
          </p:cNvPr>
          <p:cNvCxnSpPr/>
          <p:nvPr/>
        </p:nvCxnSpPr>
        <p:spPr>
          <a:xfrm>
            <a:off x="7644325" y="2531429"/>
            <a:ext cx="19202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E37094A4-8572-32C3-F61A-B07C55A1E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46" y="2895899"/>
            <a:ext cx="457200" cy="457200"/>
          </a:xfrm>
          <a:prstGeom prst="rect">
            <a:avLst/>
          </a:prstGeom>
        </p:spPr>
      </p:pic>
      <p:pic>
        <p:nvPicPr>
          <p:cNvPr id="44" name="Picture 4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4AF8E3E6-FEA2-AB22-A163-C10259671E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91" y="2892643"/>
            <a:ext cx="69233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9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14052"/>
            <a:ext cx="914400" cy="9144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01328" y="2685891"/>
            <a:ext cx="10591800" cy="182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Existing Solution</a:t>
            </a:r>
          </a:p>
        </p:txBody>
      </p:sp>
    </p:spTree>
    <p:extLst>
      <p:ext uri="{BB962C8B-B14F-4D97-AF65-F5344CB8AC3E}">
        <p14:creationId xmlns:p14="http://schemas.microsoft.com/office/powerpoint/2010/main" val="847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828798" y="403126"/>
            <a:ext cx="8042789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X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6" y="686597"/>
            <a:ext cx="914400" cy="9144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CEED448-28BE-1114-E2C7-BFD8895F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43" y="1929525"/>
            <a:ext cx="927529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14052"/>
            <a:ext cx="914400" cy="9144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01328" y="2685891"/>
            <a:ext cx="10591800" cy="182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72597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89A7B-87E2-43D4-8CC6-0E40E80F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4" r="16465" b="17184"/>
          <a:stretch/>
        </p:blipFill>
        <p:spPr>
          <a:xfrm>
            <a:off x="7340599" y="726201"/>
            <a:ext cx="4267200" cy="498903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789FA-9180-45E3-9E2A-5A8526A00E87}"/>
              </a:ext>
            </a:extLst>
          </p:cNvPr>
          <p:cNvSpPr/>
          <p:nvPr/>
        </p:nvSpPr>
        <p:spPr>
          <a:xfrm>
            <a:off x="533401" y="497840"/>
            <a:ext cx="7594599" cy="5578318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AB2E71-375D-4C35-8AFA-47D70FE93952}"/>
              </a:ext>
            </a:extLst>
          </p:cNvPr>
          <p:cNvSpPr/>
          <p:nvPr/>
        </p:nvSpPr>
        <p:spPr>
          <a:xfrm>
            <a:off x="655322" y="1087120"/>
            <a:ext cx="7325446" cy="4836160"/>
          </a:xfrm>
          <a:prstGeom prst="roundRect">
            <a:avLst>
              <a:gd name="adj" fmla="val 30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BD4E4-C5CB-4C73-814E-F15EF70D6DF8}"/>
              </a:ext>
            </a:extLst>
          </p:cNvPr>
          <p:cNvSpPr/>
          <p:nvPr/>
        </p:nvSpPr>
        <p:spPr>
          <a:xfrm>
            <a:off x="1361440" y="1802922"/>
            <a:ext cx="3037840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2FE5E3-2E75-42E8-ACE7-E92AF6FCA133}"/>
              </a:ext>
            </a:extLst>
          </p:cNvPr>
          <p:cNvSpPr txBox="1">
            <a:spLocks/>
          </p:cNvSpPr>
          <p:nvPr/>
        </p:nvSpPr>
        <p:spPr>
          <a:xfrm>
            <a:off x="873760" y="601228"/>
            <a:ext cx="3108606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Rasa NLU Configurations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DDEF72-2021-42B5-8F7E-34E2AFDC460F}"/>
              </a:ext>
            </a:extLst>
          </p:cNvPr>
          <p:cNvSpPr txBox="1">
            <a:spLocks/>
          </p:cNvSpPr>
          <p:nvPr/>
        </p:nvSpPr>
        <p:spPr>
          <a:xfrm>
            <a:off x="1290320" y="1402912"/>
            <a:ext cx="2834641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Select an Intent Classifier: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346740-C1F6-46D7-9C9C-C288994EA871}"/>
              </a:ext>
            </a:extLst>
          </p:cNvPr>
          <p:cNvSpPr txBox="1">
            <a:spLocks/>
          </p:cNvSpPr>
          <p:nvPr/>
        </p:nvSpPr>
        <p:spPr>
          <a:xfrm>
            <a:off x="1463039" y="1813081"/>
            <a:ext cx="2834641" cy="29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DIET Classifier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7C68B3C-8CF2-4B7A-AC32-001AF6025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51886" y="1802922"/>
            <a:ext cx="396594" cy="3965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931F30-82EB-41AC-991D-BB138213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60" y="563880"/>
            <a:ext cx="457200" cy="4572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04E9603-8E7D-41BE-9107-4006115EBE82}"/>
              </a:ext>
            </a:extLst>
          </p:cNvPr>
          <p:cNvSpPr txBox="1">
            <a:spLocks/>
          </p:cNvSpPr>
          <p:nvPr/>
        </p:nvSpPr>
        <p:spPr>
          <a:xfrm>
            <a:off x="1559558" y="2324932"/>
            <a:ext cx="3561082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Advanced Component Configurations: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8BFC3CC-3A61-400E-894D-C12EB7651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79" y="2382281"/>
            <a:ext cx="274320" cy="27432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C33E3F1-F3F4-4093-8BB1-BF9F2D83D12F}"/>
              </a:ext>
            </a:extLst>
          </p:cNvPr>
          <p:cNvSpPr/>
          <p:nvPr/>
        </p:nvSpPr>
        <p:spPr>
          <a:xfrm>
            <a:off x="1361440" y="2794000"/>
            <a:ext cx="3037838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Epochs</a:t>
            </a:r>
            <a:endParaRPr lang="en-US" sz="12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83B89B-E5AA-44F2-965F-2FF88335C5BC}"/>
              </a:ext>
            </a:extLst>
          </p:cNvPr>
          <p:cNvSpPr/>
          <p:nvPr/>
        </p:nvSpPr>
        <p:spPr>
          <a:xfrm>
            <a:off x="1361440" y="3320788"/>
            <a:ext cx="3037840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Ranking Length</a:t>
            </a:r>
            <a:endParaRPr lang="en-US" sz="12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747813-7F9A-4295-BF48-8C0BCB24B251}"/>
              </a:ext>
            </a:extLst>
          </p:cNvPr>
          <p:cNvSpPr/>
          <p:nvPr/>
        </p:nvSpPr>
        <p:spPr>
          <a:xfrm>
            <a:off x="1361440" y="4095246"/>
            <a:ext cx="1412240" cy="537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5987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14052"/>
            <a:ext cx="914400" cy="9144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01328" y="2685891"/>
            <a:ext cx="10591800" cy="182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Implemented Solution</a:t>
            </a:r>
          </a:p>
        </p:txBody>
      </p:sp>
    </p:spTree>
    <p:extLst>
      <p:ext uri="{BB962C8B-B14F-4D97-AF65-F5344CB8AC3E}">
        <p14:creationId xmlns:p14="http://schemas.microsoft.com/office/powerpoint/2010/main" val="286860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75F492-478F-42AB-862A-CA290A79546A}"/>
              </a:ext>
            </a:extLst>
          </p:cNvPr>
          <p:cNvSpPr/>
          <p:nvPr/>
        </p:nvSpPr>
        <p:spPr>
          <a:xfrm>
            <a:off x="855405" y="306865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Research Progress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05" y="570270"/>
            <a:ext cx="10591800" cy="138388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Presentation</a:t>
            </a:r>
            <a:r>
              <a:rPr lang="en-US" sz="6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6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Overview</a:t>
            </a:r>
            <a:endParaRPr lang="en-US" sz="60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B23C89-77EC-4F3B-9840-48D6FAE178AE}"/>
              </a:ext>
            </a:extLst>
          </p:cNvPr>
          <p:cNvSpPr/>
          <p:nvPr/>
        </p:nvSpPr>
        <p:spPr>
          <a:xfrm>
            <a:off x="4554790" y="306865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Individual Research Component Progress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0180F4-01C1-4D59-8686-1BBC4671745A}"/>
              </a:ext>
            </a:extLst>
          </p:cNvPr>
          <p:cNvSpPr/>
          <p:nvPr/>
        </p:nvSpPr>
        <p:spPr>
          <a:xfrm>
            <a:off x="8254175" y="306865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Commercialization Plan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2E1520-ADE1-48DD-845F-C52A08401D11}"/>
              </a:ext>
            </a:extLst>
          </p:cNvPr>
          <p:cNvSpPr/>
          <p:nvPr/>
        </p:nvSpPr>
        <p:spPr>
          <a:xfrm>
            <a:off x="666300" y="2808095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DAF17A-B9BE-4055-BF48-494F261B8317}"/>
              </a:ext>
            </a:extLst>
          </p:cNvPr>
          <p:cNvSpPr/>
          <p:nvPr/>
        </p:nvSpPr>
        <p:spPr>
          <a:xfrm>
            <a:off x="4389035" y="2800716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D7F58-9C51-4081-AB0C-0F40E44939C8}"/>
              </a:ext>
            </a:extLst>
          </p:cNvPr>
          <p:cNvSpPr/>
          <p:nvPr/>
        </p:nvSpPr>
        <p:spPr>
          <a:xfrm>
            <a:off x="8088420" y="2800716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098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5AB13-F6B1-B46C-E709-38AD5AD2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7382" r="5472"/>
          <a:stretch/>
        </p:blipFill>
        <p:spPr>
          <a:xfrm>
            <a:off x="1219198" y="108153"/>
            <a:ext cx="5817553" cy="612648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93C78E6-ED3D-E01F-3109-47676934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08" y="108153"/>
            <a:ext cx="3283055" cy="612648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A3552E-3598-8293-1C5D-7234381EF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r="2076"/>
          <a:stretch/>
        </p:blipFill>
        <p:spPr>
          <a:xfrm>
            <a:off x="1775019" y="2952675"/>
            <a:ext cx="5815584" cy="3281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D55C1A-5ED5-A602-2AF2-EC240F56A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60" y="4884739"/>
            <a:ext cx="3282696" cy="13498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302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29B0E7-B501-790A-F97D-2EB2C127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75323"/>
            <a:ext cx="9601200" cy="265533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CACF55-4700-D3E9-910E-6E12AD0A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35" y="937973"/>
            <a:ext cx="2743200" cy="20323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2926080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Trained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4" y="8050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676400" y="730209"/>
            <a:ext cx="9618405" cy="9856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 Requirements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6F3B5F-B80C-5AE2-7326-899A03DC7CC6}"/>
              </a:ext>
            </a:extLst>
          </p:cNvPr>
          <p:cNvSpPr/>
          <p:nvPr/>
        </p:nvSpPr>
        <p:spPr>
          <a:xfrm>
            <a:off x="1474839" y="1966451"/>
            <a:ext cx="3703320" cy="91440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Functional 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E5B17-A598-27BE-8F20-95F0F8BAE533}"/>
              </a:ext>
            </a:extLst>
          </p:cNvPr>
          <p:cNvSpPr/>
          <p:nvPr/>
        </p:nvSpPr>
        <p:spPr>
          <a:xfrm>
            <a:off x="7013843" y="1966450"/>
            <a:ext cx="3701847" cy="91440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Non-Functional 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82E84E-D5C0-E784-B73E-DC54B226DE68}"/>
              </a:ext>
            </a:extLst>
          </p:cNvPr>
          <p:cNvSpPr/>
          <p:nvPr/>
        </p:nvSpPr>
        <p:spPr>
          <a:xfrm>
            <a:off x="806244" y="3069709"/>
            <a:ext cx="5289755" cy="118146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Should be able to choose pipeline and policy components and train models without knowing what dependencies they require and the required order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74F787-9C18-C265-AA11-5CA78EA934EB}"/>
              </a:ext>
            </a:extLst>
          </p:cNvPr>
          <p:cNvSpPr/>
          <p:nvPr/>
        </p:nvSpPr>
        <p:spPr>
          <a:xfrm>
            <a:off x="806244" y="4386938"/>
            <a:ext cx="5289755" cy="67121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Should be able to view trained models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631942-BB3C-462A-0CC1-E2B55A9AFCDE}"/>
              </a:ext>
            </a:extLst>
          </p:cNvPr>
          <p:cNvSpPr/>
          <p:nvPr/>
        </p:nvSpPr>
        <p:spPr>
          <a:xfrm>
            <a:off x="806244" y="5176994"/>
            <a:ext cx="5289755" cy="98568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Should be able to use conversations users have had with the conversational AI, to improve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machine learning model (CDD)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B06D58C-C378-F507-1E81-6C3614D9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5535856"/>
            <a:ext cx="415984" cy="41598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10537F1-793B-61B3-057F-2A251CD06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8" y="3495270"/>
            <a:ext cx="409048" cy="40904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7149067-8DD5-04B9-7E8D-68FF6FCCE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3" y="4518022"/>
            <a:ext cx="409048" cy="40904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B23BA8-A6D6-06FA-96A0-2D5DDF44B15B}"/>
              </a:ext>
            </a:extLst>
          </p:cNvPr>
          <p:cNvSpPr/>
          <p:nvPr/>
        </p:nvSpPr>
        <p:spPr>
          <a:xfrm>
            <a:off x="6300523" y="3069708"/>
            <a:ext cx="5289755" cy="118146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Should increase the efficiency of training a model by reducing errors using the UI compared to manually typing the pipeline and policy components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67557E-712D-6BD9-B9EB-B7105B1B8E87}"/>
              </a:ext>
            </a:extLst>
          </p:cNvPr>
          <p:cNvSpPr/>
          <p:nvPr/>
        </p:nvSpPr>
        <p:spPr>
          <a:xfrm>
            <a:off x="6300523" y="4386938"/>
            <a:ext cx="5289755" cy="118146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Should reduce the time consumed to create the pipeline and policy components by reducing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need to type by increasing clickable components 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605CC12-F3E9-6834-6F53-B04BB5FD3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6" y="3505102"/>
            <a:ext cx="409048" cy="409048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31F85F0-51F1-1A21-FE72-E1A8D303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9" y="4773661"/>
            <a:ext cx="409048" cy="40904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16A9B37-803A-A35F-A3BD-CAD3F31F7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" y="823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828798" y="570270"/>
            <a:ext cx="532908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3514" y="805014"/>
            <a:ext cx="919553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1209368" y="2080750"/>
            <a:ext cx="3955171" cy="765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Maintain a properties file for the front-end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F83-66AD-FF69-3AE1-DD94BD0D2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7" y="2159918"/>
            <a:ext cx="4639322" cy="406774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5A64AC4-B47B-4022-6C9A-9BC5C793A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"/>
          <a:stretch/>
        </p:blipFill>
        <p:spPr>
          <a:xfrm>
            <a:off x="1209368" y="4570080"/>
            <a:ext cx="4410691" cy="165758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1E52119-CADA-D7A8-F0D5-0BAB8430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2984089"/>
            <a:ext cx="4410691" cy="144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08C23-F4D3-3053-E0C5-059BD5100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83" y="4494524"/>
            <a:ext cx="4572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5B18A6-F498-9C25-0351-B377A4C6B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39" y="2899935"/>
            <a:ext cx="4572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0F0962-8165-58A2-4A24-C0EA4B5EF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907" y="208075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9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5152104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3514" y="805014"/>
            <a:ext cx="919553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1209368" y="2080750"/>
            <a:ext cx="3955171" cy="765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Maintain a config file for the back-end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94932FD-4210-3CB1-330D-16E6FED92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7" y="3085927"/>
            <a:ext cx="7943251" cy="292608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75C0A8-E020-46A0-072F-6B5D782B9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0" y="3665553"/>
            <a:ext cx="4791744" cy="12574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EB3FF2-1243-182F-D083-B682EF582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77" y="2080750"/>
            <a:ext cx="4455996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0F52C-9748-1A98-2613-84295F753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610" y="3570334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A368D-62F6-537B-0AC3-A2714544A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64" y="1983603"/>
            <a:ext cx="4572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28B61-C900-4D8E-9249-1B006EDFA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81" y="565002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8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2926080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Classes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7789856-7DF3-85AB-377D-7BB83A79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05014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2CFBE-807F-8906-AA1C-38B06AF4F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40" y="519880"/>
            <a:ext cx="7264854" cy="557784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11127EE6-9945-1661-D282-CFFD589EF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612059"/>
            <a:ext cx="25570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5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AC207F-2724-4F6F-AC0C-3DCF2D7593E7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Specific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D880567-3CA2-4A9E-953C-30F42BD0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350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6F672-0B38-4127-81C7-0371FC51FAA6}"/>
              </a:ext>
            </a:extLst>
          </p:cNvPr>
          <p:cNvSpPr/>
          <p:nvPr/>
        </p:nvSpPr>
        <p:spPr>
          <a:xfrm>
            <a:off x="864582" y="2834970"/>
            <a:ext cx="10462835" cy="1706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an efficient and code-less approach to </a:t>
            </a:r>
            <a:r>
              <a:rPr lang="en-US" sz="24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improve and evaluate conversational AI machine learning models for non-machine learnin</a:t>
            </a:r>
            <a:r>
              <a:rPr lang="en-US" sz="2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 experts</a:t>
            </a:r>
            <a:endParaRPr lang="en-US" sz="2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99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632FE0-5E10-4E2D-9570-FCBA17E1C591}"/>
              </a:ext>
            </a:extLst>
          </p:cNvPr>
          <p:cNvSpPr/>
          <p:nvPr/>
        </p:nvSpPr>
        <p:spPr>
          <a:xfrm>
            <a:off x="1600200" y="4191000"/>
            <a:ext cx="4206240" cy="15036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configure and efficiently retrain machine learning models.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86FAD-13F3-4501-80FA-B96CA361856E}"/>
              </a:ext>
            </a:extLst>
          </p:cNvPr>
          <p:cNvSpPr/>
          <p:nvPr/>
        </p:nvSpPr>
        <p:spPr>
          <a:xfrm>
            <a:off x="3992880" y="2133600"/>
            <a:ext cx="4206240" cy="14986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an interface to allow making improvements to model training data without any coding knowledge.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47753E-1BEF-4DAF-8214-8CE5E2F1AFFB}"/>
              </a:ext>
            </a:extLst>
          </p:cNvPr>
          <p:cNvSpPr/>
          <p:nvPr/>
        </p:nvSpPr>
        <p:spPr>
          <a:xfrm>
            <a:off x="6638001" y="4191000"/>
            <a:ext cx="4206240" cy="15036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an algorithm to identify any overfittings or underfittings in a model and indicate it in the frontend.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01218F-494E-4D60-B5E5-9CFE780135A7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A03C6DBB-6E44-43A5-9160-C2886180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350"/>
            <a:ext cx="914400" cy="9144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85EEC-B2E4-DA34-8F17-1FB879507F7A}"/>
              </a:ext>
            </a:extLst>
          </p:cNvPr>
          <p:cNvSpPr/>
          <p:nvPr/>
        </p:nvSpPr>
        <p:spPr>
          <a:xfrm>
            <a:off x="7104156" y="1926877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0% * 0.1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9014DC-38BC-DD98-CCCE-70510BC8B21E}"/>
              </a:ext>
            </a:extLst>
          </p:cNvPr>
          <p:cNvSpPr/>
          <p:nvPr/>
        </p:nvSpPr>
        <p:spPr>
          <a:xfrm>
            <a:off x="4665755" y="4080797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90% * 0.6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4EF17-D10F-82CC-B53B-21215B679775}"/>
              </a:ext>
            </a:extLst>
          </p:cNvPr>
          <p:cNvSpPr/>
          <p:nvPr/>
        </p:nvSpPr>
        <p:spPr>
          <a:xfrm>
            <a:off x="9674635" y="4080797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0% * 0.3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5F2D11-3C15-4F3C-E4AD-55FCCF39651C}"/>
              </a:ext>
            </a:extLst>
          </p:cNvPr>
          <p:cNvSpPr/>
          <p:nvPr/>
        </p:nvSpPr>
        <p:spPr>
          <a:xfrm>
            <a:off x="806546" y="5927032"/>
            <a:ext cx="4135844" cy="2680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Overall completion rate: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B14384-C71F-73ED-9A7B-20D0E0EDC41B}"/>
              </a:ext>
            </a:extLst>
          </p:cNvPr>
          <p:cNvSpPr/>
          <p:nvPr/>
        </p:nvSpPr>
        <p:spPr>
          <a:xfrm>
            <a:off x="6566333" y="1462380"/>
            <a:ext cx="5378739" cy="2680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 completion = objective completion * objective weight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E42182-DEE2-DB83-DC3A-1586FE1FAB59}"/>
              </a:ext>
            </a:extLst>
          </p:cNvPr>
          <p:cNvSpPr/>
          <p:nvPr/>
        </p:nvSpPr>
        <p:spPr>
          <a:xfrm>
            <a:off x="3200439" y="5872589"/>
            <a:ext cx="819303" cy="37698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54%</a:t>
            </a:r>
          </a:p>
        </p:txBody>
      </p:sp>
    </p:spTree>
    <p:extLst>
      <p:ext uri="{BB962C8B-B14F-4D97-AF65-F5344CB8AC3E}">
        <p14:creationId xmlns:p14="http://schemas.microsoft.com/office/powerpoint/2010/main" val="1860506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B3B4A-41E3-4B99-A856-54ACF5CCFFEF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 Breakdown Structure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FBF7238-9B7A-4C40-BDCF-84692570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1844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BDD2E4-A6C9-42C2-A98D-B787E37E3336}"/>
              </a:ext>
            </a:extLst>
          </p:cNvPr>
          <p:cNvSpPr/>
          <p:nvPr/>
        </p:nvSpPr>
        <p:spPr>
          <a:xfrm>
            <a:off x="499806" y="1915134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56E8C6-9236-4A37-B719-842105DC1E6F}"/>
              </a:ext>
            </a:extLst>
          </p:cNvPr>
          <p:cNvSpPr/>
          <p:nvPr/>
        </p:nvSpPr>
        <p:spPr>
          <a:xfrm>
            <a:off x="5195282" y="190500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0B9E4C-8FE7-4567-9A51-AE5E38B88FBA}"/>
              </a:ext>
            </a:extLst>
          </p:cNvPr>
          <p:cNvSpPr/>
          <p:nvPr/>
        </p:nvSpPr>
        <p:spPr>
          <a:xfrm>
            <a:off x="7501602" y="190500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268A8C-6FDB-49B8-8BEE-128841F99D1A}"/>
              </a:ext>
            </a:extLst>
          </p:cNvPr>
          <p:cNvSpPr/>
          <p:nvPr/>
        </p:nvSpPr>
        <p:spPr>
          <a:xfrm>
            <a:off x="9807922" y="1905000"/>
            <a:ext cx="1918270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326CE6-2EB5-4AB9-9EA8-C7483D0C81E3}"/>
              </a:ext>
            </a:extLst>
          </p:cNvPr>
          <p:cNvSpPr/>
          <p:nvPr/>
        </p:nvSpPr>
        <p:spPr>
          <a:xfrm>
            <a:off x="356786" y="20149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C7E954-3AAB-40D7-80E3-F781069F2516}"/>
              </a:ext>
            </a:extLst>
          </p:cNvPr>
          <p:cNvSpPr/>
          <p:nvPr/>
        </p:nvSpPr>
        <p:spPr>
          <a:xfrm>
            <a:off x="5052262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7B677A-3C73-45C6-A59E-1C7ABF80962F}"/>
              </a:ext>
            </a:extLst>
          </p:cNvPr>
          <p:cNvSpPr/>
          <p:nvPr/>
        </p:nvSpPr>
        <p:spPr>
          <a:xfrm>
            <a:off x="7333761" y="1999100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041167-48DC-4497-8B1D-DF65D9A35051}"/>
              </a:ext>
            </a:extLst>
          </p:cNvPr>
          <p:cNvSpPr/>
          <p:nvPr/>
        </p:nvSpPr>
        <p:spPr>
          <a:xfrm>
            <a:off x="9685364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CE7A6A-AD0B-4F1A-826F-763237F9C0BE}"/>
              </a:ext>
            </a:extLst>
          </p:cNvPr>
          <p:cNvSpPr/>
          <p:nvPr/>
        </p:nvSpPr>
        <p:spPr>
          <a:xfrm>
            <a:off x="2805120" y="2557921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Add Training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2F3DCB-E61D-412A-9710-D3F1497EF2EC}"/>
              </a:ext>
            </a:extLst>
          </p:cNvPr>
          <p:cNvSpPr/>
          <p:nvPr/>
        </p:nvSpPr>
        <p:spPr>
          <a:xfrm>
            <a:off x="2805118" y="302872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NLU pipeline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38C889-5CB0-4420-A159-A6A72A0A9749}"/>
              </a:ext>
            </a:extLst>
          </p:cNvPr>
          <p:cNvSpPr/>
          <p:nvPr/>
        </p:nvSpPr>
        <p:spPr>
          <a:xfrm>
            <a:off x="2805117" y="3504780"/>
            <a:ext cx="1918275" cy="64050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Decide number of validation data points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04F371-E157-42E1-A026-91EAB5680ED1}"/>
              </a:ext>
            </a:extLst>
          </p:cNvPr>
          <p:cNvSpPr/>
          <p:nvPr/>
        </p:nvSpPr>
        <p:spPr>
          <a:xfrm>
            <a:off x="499806" y="256342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2AAD66F-5527-4C29-B166-E40B7C1D83E3}"/>
              </a:ext>
            </a:extLst>
          </p:cNvPr>
          <p:cNvSpPr/>
          <p:nvPr/>
        </p:nvSpPr>
        <p:spPr>
          <a:xfrm>
            <a:off x="499804" y="303422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969B8B-BBC1-4808-A7ED-425A42D7E4AD}"/>
              </a:ext>
            </a:extLst>
          </p:cNvPr>
          <p:cNvSpPr/>
          <p:nvPr/>
        </p:nvSpPr>
        <p:spPr>
          <a:xfrm>
            <a:off x="499803" y="351027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9F27E1-AF67-49C6-BE83-F8DB42500CAA}"/>
              </a:ext>
            </a:extLst>
          </p:cNvPr>
          <p:cNvSpPr/>
          <p:nvPr/>
        </p:nvSpPr>
        <p:spPr>
          <a:xfrm>
            <a:off x="499803" y="3986356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BFE673-A194-417E-9822-70585554BFE5}"/>
              </a:ext>
            </a:extLst>
          </p:cNvPr>
          <p:cNvSpPr/>
          <p:nvPr/>
        </p:nvSpPr>
        <p:spPr>
          <a:xfrm>
            <a:off x="5195282" y="256342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Read TensorBoard Results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8E6AD4-1A27-4A97-81CC-2EEB4AD59681}"/>
              </a:ext>
            </a:extLst>
          </p:cNvPr>
          <p:cNvSpPr/>
          <p:nvPr/>
        </p:nvSpPr>
        <p:spPr>
          <a:xfrm>
            <a:off x="5195280" y="3034228"/>
            <a:ext cx="1918275" cy="111105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Learning Curve Explainer algorithm to interpret TensorBoard Results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49794F-CDE3-4865-9B39-335884930BBC}"/>
              </a:ext>
            </a:extLst>
          </p:cNvPr>
          <p:cNvSpPr/>
          <p:nvPr/>
        </p:nvSpPr>
        <p:spPr>
          <a:xfrm>
            <a:off x="5195279" y="426211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the LCE Package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E998D0-2359-48A2-B33A-7D7B2467F8B8}"/>
              </a:ext>
            </a:extLst>
          </p:cNvPr>
          <p:cNvSpPr/>
          <p:nvPr/>
        </p:nvSpPr>
        <p:spPr>
          <a:xfrm>
            <a:off x="5195279" y="4738196"/>
            <a:ext cx="1918277" cy="519604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a Locally executable Server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20EB76-42D7-4496-9F47-344F42A1F98F}"/>
              </a:ext>
            </a:extLst>
          </p:cNvPr>
          <p:cNvSpPr/>
          <p:nvPr/>
        </p:nvSpPr>
        <p:spPr>
          <a:xfrm>
            <a:off x="2789324" y="1915134"/>
            <a:ext cx="190952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Building Conversational AI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AFE110-188D-43DC-A82B-5B516D5AD94C}"/>
              </a:ext>
            </a:extLst>
          </p:cNvPr>
          <p:cNvSpPr/>
          <p:nvPr/>
        </p:nvSpPr>
        <p:spPr>
          <a:xfrm>
            <a:off x="2660365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019176-2057-4EAF-A3D2-734666692562}"/>
              </a:ext>
            </a:extLst>
          </p:cNvPr>
          <p:cNvSpPr/>
          <p:nvPr/>
        </p:nvSpPr>
        <p:spPr>
          <a:xfrm>
            <a:off x="7501602" y="254524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LCE with Rasa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ADCD22-9220-4377-AA1D-C5AE0D357B67}"/>
              </a:ext>
            </a:extLst>
          </p:cNvPr>
          <p:cNvSpPr/>
          <p:nvPr/>
        </p:nvSpPr>
        <p:spPr>
          <a:xfrm>
            <a:off x="7501600" y="301605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the Frontend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70848-1A03-447A-A6E7-D12AF1F13BDD}"/>
              </a:ext>
            </a:extLst>
          </p:cNvPr>
          <p:cNvSpPr/>
          <p:nvPr/>
        </p:nvSpPr>
        <p:spPr>
          <a:xfrm>
            <a:off x="7488024" y="4093794"/>
            <a:ext cx="1918275" cy="53484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Docker &amp; Docker-compose files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851E54-051A-4CD1-AF1A-C8B6590A09D4}"/>
              </a:ext>
            </a:extLst>
          </p:cNvPr>
          <p:cNvSpPr/>
          <p:nvPr/>
        </p:nvSpPr>
        <p:spPr>
          <a:xfrm>
            <a:off x="2805115" y="4728110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model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EEA56A-0310-4A4D-B2C6-2BD70431F104}"/>
              </a:ext>
            </a:extLst>
          </p:cNvPr>
          <p:cNvSpPr/>
          <p:nvPr/>
        </p:nvSpPr>
        <p:spPr>
          <a:xfrm>
            <a:off x="2810312" y="4257302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Enable TensorBoard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67B2CDB-A897-4EC0-9387-127053A9EF3C}"/>
              </a:ext>
            </a:extLst>
          </p:cNvPr>
          <p:cNvSpPr/>
          <p:nvPr/>
        </p:nvSpPr>
        <p:spPr>
          <a:xfrm>
            <a:off x="2811318" y="5187074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Testing NLU Model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BB533C-3420-4E2C-949F-590760C67F95}"/>
              </a:ext>
            </a:extLst>
          </p:cNvPr>
          <p:cNvSpPr/>
          <p:nvPr/>
        </p:nvSpPr>
        <p:spPr>
          <a:xfrm>
            <a:off x="7494065" y="4716070"/>
            <a:ext cx="1918277" cy="47078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8425038-5C47-4C46-BB24-3E05D06C5677}"/>
              </a:ext>
            </a:extLst>
          </p:cNvPr>
          <p:cNvSpPr/>
          <p:nvPr/>
        </p:nvSpPr>
        <p:spPr>
          <a:xfrm>
            <a:off x="9822384" y="255865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25C7D9D-4BB1-427D-ACE4-986BFBD5B5C6}"/>
              </a:ext>
            </a:extLst>
          </p:cNvPr>
          <p:cNvSpPr/>
          <p:nvPr/>
        </p:nvSpPr>
        <p:spPr>
          <a:xfrm>
            <a:off x="9822382" y="3029462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5386F6B-4693-4753-934A-030745D18A5E}"/>
              </a:ext>
            </a:extLst>
          </p:cNvPr>
          <p:cNvSpPr/>
          <p:nvPr/>
        </p:nvSpPr>
        <p:spPr>
          <a:xfrm>
            <a:off x="9822381" y="3505513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0C0CAC-509F-4608-8064-C8BF28C92DD9}"/>
              </a:ext>
            </a:extLst>
          </p:cNvPr>
          <p:cNvSpPr/>
          <p:nvPr/>
        </p:nvSpPr>
        <p:spPr>
          <a:xfrm>
            <a:off x="9822381" y="3981590"/>
            <a:ext cx="1918277" cy="73684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LCE and Code-less Maintenance after Deployment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3DEA7DA-0EEF-4A2B-A6A8-AA6380AB5A82}"/>
              </a:ext>
            </a:extLst>
          </p:cNvPr>
          <p:cNvSpPr/>
          <p:nvPr/>
        </p:nvSpPr>
        <p:spPr>
          <a:xfrm>
            <a:off x="7476780" y="5274288"/>
            <a:ext cx="1918277" cy="60001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603C095-D927-44A0-AD3F-B81A060D7D02}"/>
              </a:ext>
            </a:extLst>
          </p:cNvPr>
          <p:cNvSpPr/>
          <p:nvPr/>
        </p:nvSpPr>
        <p:spPr>
          <a:xfrm>
            <a:off x="7500593" y="3482198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 code-less Maintenance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AD0D86-012B-079D-D820-386A18C2A561}"/>
              </a:ext>
            </a:extLst>
          </p:cNvPr>
          <p:cNvSpPr/>
          <p:nvPr/>
        </p:nvSpPr>
        <p:spPr>
          <a:xfrm>
            <a:off x="2307765" y="264670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2CC11C-60BE-12A4-833F-1984DCD8540E}"/>
              </a:ext>
            </a:extLst>
          </p:cNvPr>
          <p:cNvSpPr/>
          <p:nvPr/>
        </p:nvSpPr>
        <p:spPr>
          <a:xfrm>
            <a:off x="2307764" y="310390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68F54F-B3EC-B7C5-3391-6D2A54950379}"/>
              </a:ext>
            </a:extLst>
          </p:cNvPr>
          <p:cNvSpPr/>
          <p:nvPr/>
        </p:nvSpPr>
        <p:spPr>
          <a:xfrm>
            <a:off x="2307764" y="359158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E21219-A1D1-7E8C-6282-822D6093B3C3}"/>
              </a:ext>
            </a:extLst>
          </p:cNvPr>
          <p:cNvSpPr/>
          <p:nvPr/>
        </p:nvSpPr>
        <p:spPr>
          <a:xfrm>
            <a:off x="2307764" y="406910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5D0489A-A6DC-90D9-35EE-758E7F8B179A}"/>
              </a:ext>
            </a:extLst>
          </p:cNvPr>
          <p:cNvSpPr/>
          <p:nvPr/>
        </p:nvSpPr>
        <p:spPr>
          <a:xfrm>
            <a:off x="4624245" y="264670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7EE231-8620-FF71-99B7-4BB9B1DD76C0}"/>
              </a:ext>
            </a:extLst>
          </p:cNvPr>
          <p:cNvSpPr/>
          <p:nvPr/>
        </p:nvSpPr>
        <p:spPr>
          <a:xfrm>
            <a:off x="4624244" y="310390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396C995-F23A-6764-8A92-00DB8389615A}"/>
              </a:ext>
            </a:extLst>
          </p:cNvPr>
          <p:cNvSpPr/>
          <p:nvPr/>
        </p:nvSpPr>
        <p:spPr>
          <a:xfrm>
            <a:off x="4624244" y="360174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D3D746-4876-0398-BC17-A6DF222B20E3}"/>
              </a:ext>
            </a:extLst>
          </p:cNvPr>
          <p:cNvSpPr/>
          <p:nvPr/>
        </p:nvSpPr>
        <p:spPr>
          <a:xfrm>
            <a:off x="4624244" y="433326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F45864-A880-8416-E6AD-FA00953B07DF}"/>
              </a:ext>
            </a:extLst>
          </p:cNvPr>
          <p:cNvSpPr/>
          <p:nvPr/>
        </p:nvSpPr>
        <p:spPr>
          <a:xfrm>
            <a:off x="4624244" y="479046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1BAE2C7-F3D0-C302-9643-045A84993398}"/>
              </a:ext>
            </a:extLst>
          </p:cNvPr>
          <p:cNvSpPr/>
          <p:nvPr/>
        </p:nvSpPr>
        <p:spPr>
          <a:xfrm>
            <a:off x="4624244" y="524766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7B4AB9-9C27-A319-A9BE-F961A0D4F2DB}"/>
              </a:ext>
            </a:extLst>
          </p:cNvPr>
          <p:cNvSpPr/>
          <p:nvPr/>
        </p:nvSpPr>
        <p:spPr>
          <a:xfrm>
            <a:off x="11623292" y="265074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874E27-4862-A0E8-91FF-A554D0F0AEF2}"/>
              </a:ext>
            </a:extLst>
          </p:cNvPr>
          <p:cNvSpPr/>
          <p:nvPr/>
        </p:nvSpPr>
        <p:spPr>
          <a:xfrm>
            <a:off x="11623292" y="3121526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56C20C-3746-4A52-8A7B-81C7989682F2}"/>
              </a:ext>
            </a:extLst>
          </p:cNvPr>
          <p:cNvSpPr/>
          <p:nvPr/>
        </p:nvSpPr>
        <p:spPr>
          <a:xfrm>
            <a:off x="11623292" y="359760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3132E7-9B8A-9E26-F2DF-1D7417894FA2}"/>
              </a:ext>
            </a:extLst>
          </p:cNvPr>
          <p:cNvSpPr/>
          <p:nvPr/>
        </p:nvSpPr>
        <p:spPr>
          <a:xfrm>
            <a:off x="11633452" y="4063019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640B6B5-AE16-CAF5-D326-09CA9863A9EB}"/>
              </a:ext>
            </a:extLst>
          </p:cNvPr>
          <p:cNvSpPr/>
          <p:nvPr/>
        </p:nvSpPr>
        <p:spPr>
          <a:xfrm>
            <a:off x="9306811" y="418832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0875C05-21D8-97F7-2F45-17B8FBD5146A}"/>
              </a:ext>
            </a:extLst>
          </p:cNvPr>
          <p:cNvSpPr/>
          <p:nvPr/>
        </p:nvSpPr>
        <p:spPr>
          <a:xfrm>
            <a:off x="9316971" y="4796482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919B1AB-EDE5-20B1-C67F-210C1EDD3ACF}"/>
              </a:ext>
            </a:extLst>
          </p:cNvPr>
          <p:cNvSpPr/>
          <p:nvPr/>
        </p:nvSpPr>
        <p:spPr>
          <a:xfrm>
            <a:off x="9296651" y="5373658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D27D715-2982-63AE-71EB-7133D399E9F8}"/>
              </a:ext>
            </a:extLst>
          </p:cNvPr>
          <p:cNvSpPr/>
          <p:nvPr/>
        </p:nvSpPr>
        <p:spPr>
          <a:xfrm>
            <a:off x="9337290" y="2593204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BC9B92F-0A6B-98C1-BBF8-5CAFDBB6874E}"/>
              </a:ext>
            </a:extLst>
          </p:cNvPr>
          <p:cNvSpPr/>
          <p:nvPr/>
        </p:nvSpPr>
        <p:spPr>
          <a:xfrm>
            <a:off x="9316971" y="308762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FBC8283-3D85-8FD9-7449-1FE7A1E4C1BB}"/>
              </a:ext>
            </a:extLst>
          </p:cNvPr>
          <p:cNvSpPr/>
          <p:nvPr/>
        </p:nvSpPr>
        <p:spPr>
          <a:xfrm>
            <a:off x="9316970" y="357530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A004815-3689-C1C4-D999-B36D1EA5D527}"/>
              </a:ext>
            </a:extLst>
          </p:cNvPr>
          <p:cNvSpPr/>
          <p:nvPr/>
        </p:nvSpPr>
        <p:spPr>
          <a:xfrm>
            <a:off x="7011844" y="2636546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B01BACD-3620-5C5D-8472-F9D900F00304}"/>
              </a:ext>
            </a:extLst>
          </p:cNvPr>
          <p:cNvSpPr/>
          <p:nvPr/>
        </p:nvSpPr>
        <p:spPr>
          <a:xfrm>
            <a:off x="7010650" y="312152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1C76330-97F3-7FD0-CB86-FF1934BA8C13}"/>
              </a:ext>
            </a:extLst>
          </p:cNvPr>
          <p:cNvSpPr/>
          <p:nvPr/>
        </p:nvSpPr>
        <p:spPr>
          <a:xfrm>
            <a:off x="7010650" y="431024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5D085C9-EBED-4418-C17E-D3CF39451901}"/>
              </a:ext>
            </a:extLst>
          </p:cNvPr>
          <p:cNvSpPr/>
          <p:nvPr/>
        </p:nvSpPr>
        <p:spPr>
          <a:xfrm>
            <a:off x="7010650" y="481482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F4E9E7-B02E-B16B-D79C-6D12374DE375}"/>
              </a:ext>
            </a:extLst>
          </p:cNvPr>
          <p:cNvGrpSpPr/>
          <p:nvPr/>
        </p:nvGrpSpPr>
        <p:grpSpPr>
          <a:xfrm>
            <a:off x="539925" y="5153215"/>
            <a:ext cx="3516722" cy="803928"/>
            <a:chOff x="539925" y="5153215"/>
            <a:chExt cx="3516722" cy="803928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0A125A0-A69B-FD1A-6870-ED763D5BEE6B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BD9CBED-7963-6D43-DFA3-6D49D28F78D6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E1F97DB-19AD-E47A-91B0-F7B098D9C051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25DF63-6E19-52F9-D77B-11C254A7B4DA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 (up to 50%)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6F4B388-CC7F-D938-B377-5846A25E56A2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(50% - 90%)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7734A2-90E1-4836-BF79-AA32B1B2FEF6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Pending (90% - 100%)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3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7869EB-5F00-2073-3483-AC391B5681F2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AFF55E-A47F-BAC7-3E74-CA47F7C2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F83350-EBDF-1AE8-9766-7F158B422D35}"/>
              </a:ext>
            </a:extLst>
          </p:cNvPr>
          <p:cNvSpPr/>
          <p:nvPr/>
        </p:nvSpPr>
        <p:spPr>
          <a:xfrm>
            <a:off x="6467220" y="2958130"/>
            <a:ext cx="178112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TensorBoard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0BD985-EB63-3E6A-D626-A68DBAC3E273}"/>
              </a:ext>
            </a:extLst>
          </p:cNvPr>
          <p:cNvSpPr/>
          <p:nvPr/>
        </p:nvSpPr>
        <p:spPr>
          <a:xfrm>
            <a:off x="1795698" y="2987754"/>
            <a:ext cx="1554480" cy="5204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150B4E-45BE-4F69-2AEB-EED3F9994649}"/>
              </a:ext>
            </a:extLst>
          </p:cNvPr>
          <p:cNvSpPr/>
          <p:nvPr/>
        </p:nvSpPr>
        <p:spPr>
          <a:xfrm>
            <a:off x="6467220" y="3637485"/>
            <a:ext cx="1781120" cy="55806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Flask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D692C9-BAFE-C365-98CD-89AF5B7E2EDB}"/>
              </a:ext>
            </a:extLst>
          </p:cNvPr>
          <p:cNvSpPr/>
          <p:nvPr/>
        </p:nvSpPr>
        <p:spPr>
          <a:xfrm>
            <a:off x="4638421" y="3649408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69206B-6CFC-2F3B-839F-F89515761A35}"/>
              </a:ext>
            </a:extLst>
          </p:cNvPr>
          <p:cNvSpPr/>
          <p:nvPr/>
        </p:nvSpPr>
        <p:spPr>
          <a:xfrm>
            <a:off x="4617802" y="2959483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Python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BD2E552-911B-BACC-9A5E-243FD264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57" y="2699341"/>
            <a:ext cx="548640" cy="54864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0AA8E43-0E57-C330-84A9-DDF768F1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39" y="2791525"/>
            <a:ext cx="548640" cy="54864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CF30EB-75BC-0610-99D2-C33B3DCC10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76" y="3639982"/>
            <a:ext cx="548640" cy="266753"/>
          </a:xfrm>
          <a:prstGeom prst="rect">
            <a:avLst/>
          </a:prstGeom>
        </p:spPr>
      </p:pic>
      <p:pic>
        <p:nvPicPr>
          <p:cNvPr id="24" name="Picture 2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65D0E609-0CF2-90DC-3B65-C858C2C7F5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71" y="3532264"/>
            <a:ext cx="548640" cy="362309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D41AF3-EF20-8C0A-095A-A0A75A56B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01" y="2788564"/>
            <a:ext cx="548640" cy="54864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4E1ED2C-8B66-3B88-7240-DC91D7E8360F}"/>
              </a:ext>
            </a:extLst>
          </p:cNvPr>
          <p:cNvSpPr/>
          <p:nvPr/>
        </p:nvSpPr>
        <p:spPr>
          <a:xfrm>
            <a:off x="4630807" y="2066602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Backend Development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D69269D-C8B1-5FD9-0C4A-E7813025361C}"/>
              </a:ext>
            </a:extLst>
          </p:cNvPr>
          <p:cNvSpPr/>
          <p:nvPr/>
        </p:nvSpPr>
        <p:spPr>
          <a:xfrm>
            <a:off x="763953" y="2066601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Frontend Development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995B05-3272-87C8-DD3A-A35F17B21628}"/>
              </a:ext>
            </a:extLst>
          </p:cNvPr>
          <p:cNvSpPr/>
          <p:nvPr/>
        </p:nvSpPr>
        <p:spPr>
          <a:xfrm>
            <a:off x="8494734" y="2063326"/>
            <a:ext cx="2623791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Project Management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2ACEFB-1782-9D20-0016-6253C980F8A9}"/>
              </a:ext>
            </a:extLst>
          </p:cNvPr>
          <p:cNvSpPr/>
          <p:nvPr/>
        </p:nvSpPr>
        <p:spPr>
          <a:xfrm>
            <a:off x="8520220" y="2954855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5A6773F-7BEE-007A-3596-DB1872896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0" y="2735536"/>
            <a:ext cx="548640" cy="5486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9D9A27-944F-F9D4-4E41-B9343519FF1E}"/>
              </a:ext>
            </a:extLst>
          </p:cNvPr>
          <p:cNvSpPr txBox="1"/>
          <p:nvPr/>
        </p:nvSpPr>
        <p:spPr>
          <a:xfrm>
            <a:off x="10183206" y="2981869"/>
            <a:ext cx="935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GitLab</a:t>
            </a:r>
          </a:p>
          <a:p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</a:p>
        </p:txBody>
      </p:sp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0DBF12F2-F2A7-9186-FC93-712E8CEEC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82" y="2774686"/>
            <a:ext cx="391400" cy="391400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FC1B01-2359-7D89-D07F-93A33E08C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108" y="3198706"/>
            <a:ext cx="391400" cy="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2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5AC68-70A2-DEC9-EE1A-43E30F6F9286}"/>
              </a:ext>
            </a:extLst>
          </p:cNvPr>
          <p:cNvGrpSpPr/>
          <p:nvPr/>
        </p:nvGrpSpPr>
        <p:grpSpPr>
          <a:xfrm>
            <a:off x="6801965" y="0"/>
            <a:ext cx="3711262" cy="6322092"/>
            <a:chOff x="5059033" y="209963"/>
            <a:chExt cx="3711262" cy="63220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A42DEF-93F2-94E5-0E35-F1229E02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025" y="209963"/>
              <a:ext cx="3627434" cy="46486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3704B3-8189-070F-4524-EFF297FF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033" y="3963892"/>
              <a:ext cx="3711262" cy="256816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8BB355-16A0-D38B-0F43-BE9928CE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588" y="0"/>
            <a:ext cx="4846740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38200" y="3483990"/>
            <a:ext cx="10591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Gantt Chart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D1A6D46-5C7F-4127-B810-B70B4278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71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51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5DF843-9BDD-12C6-1494-B580E9EAFA86}"/>
              </a:ext>
            </a:extLst>
          </p:cNvPr>
          <p:cNvSpPr/>
          <p:nvPr/>
        </p:nvSpPr>
        <p:spPr>
          <a:xfrm>
            <a:off x="542159" y="5545394"/>
            <a:ext cx="11056881" cy="6489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CDBC0A7-D3E6-4DBA-BFEE-FC2A578B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9" y="539090"/>
            <a:ext cx="11056881" cy="47745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FE915-F7DC-5AEA-94D7-EFBCAC939064}"/>
              </a:ext>
            </a:extLst>
          </p:cNvPr>
          <p:cNvSpPr/>
          <p:nvPr/>
        </p:nvSpPr>
        <p:spPr>
          <a:xfrm>
            <a:off x="1161247" y="5798329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42755-6521-4305-7364-69391992BE51}"/>
              </a:ext>
            </a:extLst>
          </p:cNvPr>
          <p:cNvSpPr txBox="1"/>
          <p:nvPr/>
        </p:nvSpPr>
        <p:spPr>
          <a:xfrm>
            <a:off x="1376376" y="5734358"/>
            <a:ext cx="160143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latin typeface="JetBrains Mono"/>
              </a:rPr>
              <a:t>Predicted Time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816666-0B1A-66FF-2F8E-94A206563751}"/>
              </a:ext>
            </a:extLst>
          </p:cNvPr>
          <p:cNvSpPr/>
          <p:nvPr/>
        </p:nvSpPr>
        <p:spPr>
          <a:xfrm>
            <a:off x="3296145" y="578781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D6A6E-B0FB-7E2F-E346-83ACC4642CDB}"/>
              </a:ext>
            </a:extLst>
          </p:cNvPr>
          <p:cNvSpPr txBox="1"/>
          <p:nvPr/>
        </p:nvSpPr>
        <p:spPr>
          <a:xfrm>
            <a:off x="3511274" y="5723846"/>
            <a:ext cx="1601431" cy="2860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latin typeface="JetBrains Mono"/>
              </a:rPr>
              <a:t>Actual Time Spent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1279E0-A838-B1D4-73D5-FE0F90187F76}"/>
              </a:ext>
            </a:extLst>
          </p:cNvPr>
          <p:cNvSpPr/>
          <p:nvPr/>
        </p:nvSpPr>
        <p:spPr>
          <a:xfrm>
            <a:off x="5450733" y="580048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8DEE5-F7A5-959E-C1F7-D4C83B4C18EF}"/>
              </a:ext>
            </a:extLst>
          </p:cNvPr>
          <p:cNvSpPr txBox="1"/>
          <p:nvPr/>
        </p:nvSpPr>
        <p:spPr>
          <a:xfrm>
            <a:off x="5665862" y="5736510"/>
            <a:ext cx="229924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latin typeface="JetBrains Mono"/>
              </a:rPr>
              <a:t>Remaining time for general tasks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F6A237-759C-CA07-8031-431238D0F454}"/>
              </a:ext>
            </a:extLst>
          </p:cNvPr>
          <p:cNvSpPr/>
          <p:nvPr/>
        </p:nvSpPr>
        <p:spPr>
          <a:xfrm>
            <a:off x="8518266" y="5798329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B68DA-D291-33F1-9BCF-57BA607E1464}"/>
              </a:ext>
            </a:extLst>
          </p:cNvPr>
          <p:cNvSpPr txBox="1"/>
          <p:nvPr/>
        </p:nvSpPr>
        <p:spPr>
          <a:xfrm>
            <a:off x="8733395" y="5734358"/>
            <a:ext cx="253134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latin typeface="JetBrains Mono"/>
              </a:rPr>
              <a:t>Remaining time for individual tasks</a:t>
            </a:r>
            <a:endParaRPr lang="en-US" sz="12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03F28B-FCC7-04D0-59A4-ABE0855E4CAE}"/>
              </a:ext>
            </a:extLst>
          </p:cNvPr>
          <p:cNvCxnSpPr/>
          <p:nvPr/>
        </p:nvCxnSpPr>
        <p:spPr>
          <a:xfrm>
            <a:off x="3015893" y="974614"/>
            <a:ext cx="36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C48FCF-1C62-D444-C0B2-F0A1025DDC03}"/>
              </a:ext>
            </a:extLst>
          </p:cNvPr>
          <p:cNvCxnSpPr/>
          <p:nvPr/>
        </p:nvCxnSpPr>
        <p:spPr>
          <a:xfrm>
            <a:off x="3026360" y="1126316"/>
            <a:ext cx="5029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4A0F4A-2374-A840-82D4-7DD058FC2AAF}"/>
              </a:ext>
            </a:extLst>
          </p:cNvPr>
          <p:cNvCxnSpPr/>
          <p:nvPr/>
        </p:nvCxnSpPr>
        <p:spPr>
          <a:xfrm>
            <a:off x="3361481" y="1286278"/>
            <a:ext cx="3200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A2C953-0349-0DBD-DB35-800728053282}"/>
              </a:ext>
            </a:extLst>
          </p:cNvPr>
          <p:cNvCxnSpPr/>
          <p:nvPr/>
        </p:nvCxnSpPr>
        <p:spPr>
          <a:xfrm>
            <a:off x="3371314" y="1541443"/>
            <a:ext cx="1097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804927-3664-7065-3E9B-A1FB6B27C769}"/>
              </a:ext>
            </a:extLst>
          </p:cNvPr>
          <p:cNvCxnSpPr/>
          <p:nvPr/>
        </p:nvCxnSpPr>
        <p:spPr>
          <a:xfrm>
            <a:off x="3520169" y="1693146"/>
            <a:ext cx="2194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D7973C4-7F3B-F701-3F12-0A1D3DA7D727}"/>
              </a:ext>
            </a:extLst>
          </p:cNvPr>
          <p:cNvCxnSpPr/>
          <p:nvPr/>
        </p:nvCxnSpPr>
        <p:spPr>
          <a:xfrm>
            <a:off x="7100217" y="851465"/>
            <a:ext cx="0" cy="4389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758D4E-C2E2-96E5-6683-522929101B78}"/>
              </a:ext>
            </a:extLst>
          </p:cNvPr>
          <p:cNvCxnSpPr/>
          <p:nvPr/>
        </p:nvCxnSpPr>
        <p:spPr>
          <a:xfrm>
            <a:off x="4895889" y="4642559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52F560-FB6F-75A7-2FE5-C65F55B823BC}"/>
              </a:ext>
            </a:extLst>
          </p:cNvPr>
          <p:cNvCxnSpPr/>
          <p:nvPr/>
        </p:nvCxnSpPr>
        <p:spPr>
          <a:xfrm>
            <a:off x="4309282" y="1846575"/>
            <a:ext cx="3047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FF4C96-55D9-F64B-FBAF-918802006C10}"/>
              </a:ext>
            </a:extLst>
          </p:cNvPr>
          <p:cNvCxnSpPr/>
          <p:nvPr/>
        </p:nvCxnSpPr>
        <p:spPr>
          <a:xfrm>
            <a:off x="4613606" y="2007864"/>
            <a:ext cx="1540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53EE07-D974-C53E-AAA0-4E457CC85189}"/>
              </a:ext>
            </a:extLst>
          </p:cNvPr>
          <p:cNvCxnSpPr/>
          <p:nvPr/>
        </p:nvCxnSpPr>
        <p:spPr>
          <a:xfrm>
            <a:off x="4613606" y="2162167"/>
            <a:ext cx="610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2F3340-1988-20D3-BEBA-342EC5B52FD7}"/>
              </a:ext>
            </a:extLst>
          </p:cNvPr>
          <p:cNvCxnSpPr/>
          <p:nvPr/>
        </p:nvCxnSpPr>
        <p:spPr>
          <a:xfrm>
            <a:off x="4896684" y="2312993"/>
            <a:ext cx="1746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2E7835-390B-FE6B-5F49-150299AA5A31}"/>
              </a:ext>
            </a:extLst>
          </p:cNvPr>
          <p:cNvCxnSpPr/>
          <p:nvPr/>
        </p:nvCxnSpPr>
        <p:spPr>
          <a:xfrm>
            <a:off x="4894401" y="2470103"/>
            <a:ext cx="2213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525EFD-3FDA-42E9-A20C-EC67E99E0CA1}"/>
              </a:ext>
            </a:extLst>
          </p:cNvPr>
          <p:cNvCxnSpPr/>
          <p:nvPr/>
        </p:nvCxnSpPr>
        <p:spPr>
          <a:xfrm>
            <a:off x="5529303" y="2629425"/>
            <a:ext cx="15751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B2A4442-752D-FCDE-C4FE-598A3921AB64}"/>
              </a:ext>
            </a:extLst>
          </p:cNvPr>
          <p:cNvCxnSpPr/>
          <p:nvPr/>
        </p:nvCxnSpPr>
        <p:spPr>
          <a:xfrm>
            <a:off x="6953563" y="2791636"/>
            <a:ext cx="147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F5B877-F971-B7D1-C407-D12F0FF7085C}"/>
              </a:ext>
            </a:extLst>
          </p:cNvPr>
          <p:cNvCxnSpPr/>
          <p:nvPr/>
        </p:nvCxnSpPr>
        <p:spPr>
          <a:xfrm>
            <a:off x="6953563" y="2936416"/>
            <a:ext cx="147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A448556-D39D-E41B-E8B4-869F9A725270}"/>
              </a:ext>
            </a:extLst>
          </p:cNvPr>
          <p:cNvCxnSpPr/>
          <p:nvPr/>
        </p:nvCxnSpPr>
        <p:spPr>
          <a:xfrm>
            <a:off x="4908261" y="4794324"/>
            <a:ext cx="21945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9BE497-CF25-113D-336E-D8C7AADBD8AF}"/>
              </a:ext>
            </a:extLst>
          </p:cNvPr>
          <p:cNvCxnSpPr/>
          <p:nvPr/>
        </p:nvCxnSpPr>
        <p:spPr>
          <a:xfrm>
            <a:off x="6745423" y="4959996"/>
            <a:ext cx="36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C7662B-F553-EA2F-6FA0-FC58C77E68F2}"/>
              </a:ext>
            </a:extLst>
          </p:cNvPr>
          <p:cNvCxnSpPr/>
          <p:nvPr/>
        </p:nvCxnSpPr>
        <p:spPr>
          <a:xfrm>
            <a:off x="6152287" y="5112396"/>
            <a:ext cx="96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2AFEBE-1FD9-16EF-075C-332B72FDDCC7}"/>
              </a:ext>
            </a:extLst>
          </p:cNvPr>
          <p:cNvCxnSpPr/>
          <p:nvPr/>
        </p:nvCxnSpPr>
        <p:spPr>
          <a:xfrm>
            <a:off x="7582318" y="1690465"/>
            <a:ext cx="4572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043BCB-EFD7-E1A2-3399-6095DBE4E814}"/>
              </a:ext>
            </a:extLst>
          </p:cNvPr>
          <p:cNvCxnSpPr/>
          <p:nvPr/>
        </p:nvCxnSpPr>
        <p:spPr>
          <a:xfrm>
            <a:off x="7123240" y="2474648"/>
            <a:ext cx="20574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3682D6-9CA3-2693-197E-593CDE82030A}"/>
              </a:ext>
            </a:extLst>
          </p:cNvPr>
          <p:cNvCxnSpPr/>
          <p:nvPr/>
        </p:nvCxnSpPr>
        <p:spPr>
          <a:xfrm>
            <a:off x="7114550" y="2624138"/>
            <a:ext cx="219456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AF06EF-24F3-EDC2-25FA-81AA7D911A8D}"/>
              </a:ext>
            </a:extLst>
          </p:cNvPr>
          <p:cNvCxnSpPr/>
          <p:nvPr/>
        </p:nvCxnSpPr>
        <p:spPr>
          <a:xfrm>
            <a:off x="7122099" y="3108853"/>
            <a:ext cx="105156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51599D-CC18-ED93-2A60-03D1F1C4E66C}"/>
              </a:ext>
            </a:extLst>
          </p:cNvPr>
          <p:cNvCxnSpPr/>
          <p:nvPr/>
        </p:nvCxnSpPr>
        <p:spPr>
          <a:xfrm>
            <a:off x="8030201" y="3263751"/>
            <a:ext cx="11430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760580-0379-00B5-4EBD-8E58E474F749}"/>
              </a:ext>
            </a:extLst>
          </p:cNvPr>
          <p:cNvCxnSpPr/>
          <p:nvPr/>
        </p:nvCxnSpPr>
        <p:spPr>
          <a:xfrm>
            <a:off x="8201898" y="3411664"/>
            <a:ext cx="1005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71C4B-5DAF-7111-16B4-24732C8F9709}"/>
              </a:ext>
            </a:extLst>
          </p:cNvPr>
          <p:cNvCxnSpPr/>
          <p:nvPr/>
        </p:nvCxnSpPr>
        <p:spPr>
          <a:xfrm>
            <a:off x="8477853" y="3572563"/>
            <a:ext cx="137160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722060-72AD-2520-8D62-A037924F9389}"/>
              </a:ext>
            </a:extLst>
          </p:cNvPr>
          <p:cNvCxnSpPr/>
          <p:nvPr/>
        </p:nvCxnSpPr>
        <p:spPr>
          <a:xfrm>
            <a:off x="9181790" y="3719841"/>
            <a:ext cx="12711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9DA8F9-3D3B-8332-D608-12BC4AEF42E3}"/>
              </a:ext>
            </a:extLst>
          </p:cNvPr>
          <p:cNvCxnSpPr/>
          <p:nvPr/>
        </p:nvCxnSpPr>
        <p:spPr>
          <a:xfrm>
            <a:off x="9334739" y="3866484"/>
            <a:ext cx="4114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3DDAC-7A08-7136-9DE6-5C7A54B41A3D}"/>
              </a:ext>
            </a:extLst>
          </p:cNvPr>
          <p:cNvCxnSpPr/>
          <p:nvPr/>
        </p:nvCxnSpPr>
        <p:spPr>
          <a:xfrm>
            <a:off x="9457739" y="4017942"/>
            <a:ext cx="2743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BD1967-18A9-C95C-B1FA-40867402575B}"/>
              </a:ext>
            </a:extLst>
          </p:cNvPr>
          <p:cNvCxnSpPr/>
          <p:nvPr/>
        </p:nvCxnSpPr>
        <p:spPr>
          <a:xfrm>
            <a:off x="9457739" y="4182079"/>
            <a:ext cx="36576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9BDDCE-1443-E5D9-CD06-07EC5D99F2BC}"/>
              </a:ext>
            </a:extLst>
          </p:cNvPr>
          <p:cNvCxnSpPr/>
          <p:nvPr/>
        </p:nvCxnSpPr>
        <p:spPr>
          <a:xfrm>
            <a:off x="9711968" y="4332902"/>
            <a:ext cx="105156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E17DBD-3410-964B-7E95-BC83CA057137}"/>
              </a:ext>
            </a:extLst>
          </p:cNvPr>
          <p:cNvCxnSpPr/>
          <p:nvPr/>
        </p:nvCxnSpPr>
        <p:spPr>
          <a:xfrm>
            <a:off x="7113408" y="4798939"/>
            <a:ext cx="36576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9B2B165-6B34-6C73-92C6-0E1CA9C1DF8C}"/>
              </a:ext>
            </a:extLst>
          </p:cNvPr>
          <p:cNvCxnSpPr/>
          <p:nvPr/>
        </p:nvCxnSpPr>
        <p:spPr>
          <a:xfrm>
            <a:off x="7114323" y="4957319"/>
            <a:ext cx="59258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E63823-C2D4-EC1E-87BB-0F31F901534C}"/>
              </a:ext>
            </a:extLst>
          </p:cNvPr>
          <p:cNvCxnSpPr/>
          <p:nvPr/>
        </p:nvCxnSpPr>
        <p:spPr>
          <a:xfrm>
            <a:off x="7114322" y="5109719"/>
            <a:ext cx="77724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E598DD-2CA3-6EA8-C33B-A27B077FE216}"/>
              </a:ext>
            </a:extLst>
          </p:cNvPr>
          <p:cNvCxnSpPr/>
          <p:nvPr/>
        </p:nvCxnSpPr>
        <p:spPr>
          <a:xfrm>
            <a:off x="7564943" y="5257939"/>
            <a:ext cx="61818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7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1EEA83-5D94-45F8-B158-8E4B083D9DA9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12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93A01F1-9F59-47A6-96DF-8A6F972E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1844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B7289D-2B32-4B72-8BF5-56B466FCF4CB}"/>
              </a:ext>
            </a:extLst>
          </p:cNvPr>
          <p:cNvSpPr/>
          <p:nvPr/>
        </p:nvSpPr>
        <p:spPr>
          <a:xfrm>
            <a:off x="775191" y="1944738"/>
            <a:ext cx="10641618" cy="124550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T. Bocklisch, J. Faulkner, N. Pawlowski, en A. Nichol, “Rasa: Open source language understanding and dialogue management”, </a:t>
            </a:r>
            <a:r>
              <a:rPr lang="en-US" sz="2000" b="0" i="1">
                <a:solidFill>
                  <a:schemeClr val="bg1"/>
                </a:solidFill>
                <a:effectLst/>
                <a:latin typeface="JetBrains Mono" panose="02000009000000000000"/>
              </a:rPr>
              <a:t>arXiv preprint arXiv:1712. 05181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2017.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888B63-C685-417A-BF70-B9459741BE45}"/>
              </a:ext>
            </a:extLst>
          </p:cNvPr>
          <p:cNvSpPr/>
          <p:nvPr/>
        </p:nvSpPr>
        <p:spPr>
          <a:xfrm>
            <a:off x="775191" y="3429000"/>
            <a:ext cx="10641618" cy="12455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“Introduction to rasa X,” </a:t>
            </a:r>
            <a:r>
              <a:rPr lang="en-US" sz="2000" b="0" i="1">
                <a:solidFill>
                  <a:schemeClr val="bg1"/>
                </a:solidFill>
                <a:effectLst/>
                <a:latin typeface="JetBrains Mono" panose="02000009000000000000"/>
              </a:rPr>
              <a:t>Open source conversational AI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10-Dec-2021. [Online]. Available: </a:t>
            </a:r>
            <a:r>
              <a:rPr lang="en-US" sz="2000" b="0" i="0" u="sng" strike="noStrike">
                <a:solidFill>
                  <a:schemeClr val="bg1"/>
                </a:solidFill>
                <a:effectLst/>
                <a:latin typeface="JetBrains Mono" panose="0200000900000000000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https://rasa.com/docs/rasa-x/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. [Accessed: 22-Jan-2022].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99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24150E-0C62-4123-AAAD-6E5E3921C2FF}"/>
              </a:ext>
            </a:extLst>
          </p:cNvPr>
          <p:cNvSpPr/>
          <p:nvPr/>
        </p:nvSpPr>
        <p:spPr>
          <a:xfrm>
            <a:off x="2915593" y="1515151"/>
            <a:ext cx="2123767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1435510" y="1195433"/>
            <a:ext cx="9311148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rgbClr val="92D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SEETM</a:t>
            </a:r>
            <a:r>
              <a:rPr lang="en-US" sz="4000" b="1">
                <a:solidFill>
                  <a:srgbClr val="92D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: </a:t>
            </a:r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Sinhala-English 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Equivalent Token Mapper </a:t>
            </a:r>
            <a:endParaRPr lang="en-US" sz="3200" b="1">
              <a:solidFill>
                <a:srgbClr val="FFFFFF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ctr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Developing rule-based approaches to process code-mixed textural data and make word embeddings models lightweight using token mapping. 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E87BB199-C5BC-4B08-8ED9-C9177C33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10" y="4189319"/>
            <a:ext cx="1266825" cy="12668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6D1089-94B9-4CBE-92E4-A59B96142CE9}"/>
              </a:ext>
            </a:extLst>
          </p:cNvPr>
          <p:cNvSpPr/>
          <p:nvPr/>
        </p:nvSpPr>
        <p:spPr>
          <a:xfrm>
            <a:off x="5741845" y="4189319"/>
            <a:ext cx="2497588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Jayasinghe D.T.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IT19075754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5A120-B461-E325-A187-298624619EB1}"/>
              </a:ext>
            </a:extLst>
          </p:cNvPr>
          <p:cNvSpPr/>
          <p:nvPr/>
        </p:nvSpPr>
        <p:spPr>
          <a:xfrm>
            <a:off x="8957126" y="961535"/>
            <a:ext cx="1016666" cy="46779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52%</a:t>
            </a:r>
          </a:p>
        </p:txBody>
      </p:sp>
    </p:spTree>
    <p:extLst>
      <p:ext uri="{BB962C8B-B14F-4D97-AF65-F5344CB8AC3E}">
        <p14:creationId xmlns:p14="http://schemas.microsoft.com/office/powerpoint/2010/main" val="3029699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BF223A-EF3F-44FA-9222-A062F7549D1A}"/>
              </a:ext>
            </a:extLst>
          </p:cNvPr>
          <p:cNvSpPr/>
          <p:nvPr/>
        </p:nvSpPr>
        <p:spPr>
          <a:xfrm>
            <a:off x="510630" y="2250687"/>
            <a:ext cx="6478971" cy="73007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Code-Switching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01EDB2-DF89-69F4-858E-DBF426D266FD}"/>
              </a:ext>
            </a:extLst>
          </p:cNvPr>
          <p:cNvSpPr txBox="1">
            <a:spLocks/>
          </p:cNvSpPr>
          <p:nvPr/>
        </p:nvSpPr>
        <p:spPr>
          <a:xfrm>
            <a:off x="1162796" y="74223"/>
            <a:ext cx="8082804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latin typeface="Arial"/>
                <a:ea typeface="JetBrains Mono" panose="02000009000000000000" pitchFamily="49" charset="0"/>
                <a:cs typeface="Arial"/>
              </a:rPr>
              <a:t>Sinhala-English code-switchable</a:t>
            </a:r>
            <a:br>
              <a:rPr lang="en-US" sz="28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540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JetBrains Mono" panose="02000009000000000000" pitchFamily="49" charset="0"/>
                <a:cs typeface="Arial"/>
              </a:rPr>
              <a:t>Keyboard Interface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61D675-C583-6201-AD6F-DE08CC8471C4}"/>
              </a:ext>
            </a:extLst>
          </p:cNvPr>
          <p:cNvSpPr/>
          <p:nvPr/>
        </p:nvSpPr>
        <p:spPr>
          <a:xfrm>
            <a:off x="510630" y="3264556"/>
            <a:ext cx="6448989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Library Membership </a:t>
            </a:r>
            <a:endParaRPr lang="en-US" sz="240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24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එකට </a:t>
            </a: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apply </a:t>
            </a:r>
            <a:endParaRPr lang="en-US" sz="240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240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කරන්නේ කොහොමද?</a:t>
            </a:r>
            <a:r>
              <a:rPr lang="si-LK" sz="2400">
                <a:solidFill>
                  <a:srgbClr val="E7E6E6"/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endParaRPr lang="en-US" sz="2400">
              <a:solidFill>
                <a:srgbClr val="E7E6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3" descr="A picture containing text, keyboard, computer, kitchenware&#10;&#10;Description automatically generated">
            <a:extLst>
              <a:ext uri="{FF2B5EF4-FFF2-40B4-BE49-F238E27FC236}">
                <a16:creationId xmlns:a16="http://schemas.microsoft.com/office/drawing/2014/main" id="{859367DE-B3F1-738C-39CA-542670FB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8" y="170329"/>
            <a:ext cx="914400" cy="9144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9790E9A-9CDC-EE11-8722-41ADDF47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0" y="1052232"/>
            <a:ext cx="3270470" cy="51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9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EEB18B1-49E1-D604-FFCF-2C9CEC31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36" y="2774115"/>
            <a:ext cx="500742" cy="493484"/>
          </a:xfrm>
          <a:prstGeom prst="rect">
            <a:avLst/>
          </a:prstGeom>
        </p:spPr>
      </p:pic>
      <p:pic>
        <p:nvPicPr>
          <p:cNvPr id="14" name="Picture 29" descr="Icon&#10;&#10;Description automatically generated">
            <a:extLst>
              <a:ext uri="{FF2B5EF4-FFF2-40B4-BE49-F238E27FC236}">
                <a16:creationId xmlns:a16="http://schemas.microsoft.com/office/drawing/2014/main" id="{7D907C80-4A9D-4BED-B843-D3B3B738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8" y="154801"/>
            <a:ext cx="923204" cy="9180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157ADA-DAB0-3D47-8E16-31CCEA71529D}"/>
              </a:ext>
            </a:extLst>
          </p:cNvPr>
          <p:cNvSpPr txBox="1">
            <a:spLocks/>
          </p:cNvSpPr>
          <p:nvPr/>
        </p:nvSpPr>
        <p:spPr>
          <a:xfrm>
            <a:off x="1072401" y="211681"/>
            <a:ext cx="9618405" cy="9692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300">
                <a:solidFill>
                  <a:srgbClr val="50E6FF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85F841-A718-48C1-94E6-14737A083587}"/>
              </a:ext>
            </a:extLst>
          </p:cNvPr>
          <p:cNvSpPr/>
          <p:nvPr/>
        </p:nvSpPr>
        <p:spPr>
          <a:xfrm>
            <a:off x="1631706" y="2617827"/>
            <a:ext cx="9585307" cy="8781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Ability to </a:t>
            </a:r>
            <a:r>
              <a:rPr lang="en-US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switch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between typing Sinhala and English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C6B87-FE9D-4BB4-9C73-C178025DB715}"/>
              </a:ext>
            </a:extLst>
          </p:cNvPr>
          <p:cNvSpPr/>
          <p:nvPr/>
        </p:nvSpPr>
        <p:spPr>
          <a:xfrm>
            <a:off x="1651689" y="1606717"/>
            <a:ext cx="9585307" cy="83887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Ability to type in </a:t>
            </a:r>
            <a:r>
              <a:rPr lang="en-US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Sinhala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using an English keyboard.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15406C-65D6-4DC6-88B0-D1148F255910}"/>
              </a:ext>
            </a:extLst>
          </p:cNvPr>
          <p:cNvSpPr/>
          <p:nvPr/>
        </p:nvSpPr>
        <p:spPr>
          <a:xfrm>
            <a:off x="1651689" y="4712098"/>
            <a:ext cx="9585307" cy="119253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SEETM should handle </a:t>
            </a:r>
            <a:r>
              <a:rPr lang="en-US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out-of-vocabulary words in Word2Vec models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when at least one of the representations of equivalent tokens are present in training data.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5BC851F-5434-97C6-B556-610A1F9F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24" y="1778340"/>
            <a:ext cx="500742" cy="493484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50F04AF1-FAE3-E3DF-3F96-F6C46864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2" y="4933489"/>
            <a:ext cx="452269" cy="54661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FEF2B87-F39A-8D35-DC96-A3720D4F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62" y="3853802"/>
            <a:ext cx="500742" cy="49348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E02E77-B5B4-8D18-BB79-2DE44E852F1C}"/>
              </a:ext>
            </a:extLst>
          </p:cNvPr>
          <p:cNvSpPr/>
          <p:nvPr/>
        </p:nvSpPr>
        <p:spPr>
          <a:xfrm>
            <a:off x="1631706" y="3668169"/>
            <a:ext cx="9585307" cy="8781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Ability to type </a:t>
            </a:r>
            <a:r>
              <a:rPr lang="en-US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emojis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if required</a:t>
            </a:r>
          </a:p>
        </p:txBody>
      </p:sp>
    </p:spTree>
    <p:extLst>
      <p:ext uri="{BB962C8B-B14F-4D97-AF65-F5344CB8AC3E}">
        <p14:creationId xmlns:p14="http://schemas.microsoft.com/office/powerpoint/2010/main" val="3339550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 descr="Icon&#10;&#10;Description automatically generated">
            <a:extLst>
              <a:ext uri="{FF2B5EF4-FFF2-40B4-BE49-F238E27FC236}">
                <a16:creationId xmlns:a16="http://schemas.microsoft.com/office/drawing/2014/main" id="{C150EDD2-739D-4BB8-95BA-07DFF33D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3" y="135993"/>
            <a:ext cx="931287" cy="93128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429E4E1-D805-4BBA-A854-2DD47AC6288A}"/>
              </a:ext>
            </a:extLst>
          </p:cNvPr>
          <p:cNvSpPr txBox="1">
            <a:spLocks/>
          </p:cNvSpPr>
          <p:nvPr/>
        </p:nvSpPr>
        <p:spPr>
          <a:xfrm>
            <a:off x="1061196" y="133241"/>
            <a:ext cx="9618405" cy="10645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300">
                <a:solidFill>
                  <a:srgbClr val="D3523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43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endParaRPr lang="en-US"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78B73A-B6AB-4586-9F81-966FBF89A2BF}"/>
              </a:ext>
            </a:extLst>
          </p:cNvPr>
          <p:cNvSpPr/>
          <p:nvPr/>
        </p:nvSpPr>
        <p:spPr>
          <a:xfrm>
            <a:off x="2218592" y="2316881"/>
            <a:ext cx="3254477" cy="7423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Efficiency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5B1216-7B2A-4AA8-9D55-633BF735D8E9}"/>
              </a:ext>
            </a:extLst>
          </p:cNvPr>
          <p:cNvSpPr/>
          <p:nvPr/>
        </p:nvSpPr>
        <p:spPr>
          <a:xfrm>
            <a:off x="2218592" y="3292461"/>
            <a:ext cx="3254477" cy="7423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Reliability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FFF6-038A-404E-87A9-18803D6B3EC2}"/>
              </a:ext>
            </a:extLst>
          </p:cNvPr>
          <p:cNvSpPr/>
          <p:nvPr/>
        </p:nvSpPr>
        <p:spPr>
          <a:xfrm>
            <a:off x="2218592" y="4268041"/>
            <a:ext cx="3254477" cy="7423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Modularity</a:t>
            </a:r>
            <a:endParaRPr lang="en-US" sz="2400">
              <a:latin typeface="JetBrains Mono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AF5A5F-1522-4647-B20D-17F945A091E0}"/>
              </a:ext>
            </a:extLst>
          </p:cNvPr>
          <p:cNvSpPr/>
          <p:nvPr/>
        </p:nvSpPr>
        <p:spPr>
          <a:xfrm>
            <a:off x="6840472" y="3296845"/>
            <a:ext cx="3254477" cy="7423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Scalability</a:t>
            </a:r>
            <a:endParaRPr lang="en-US" sz="2400">
              <a:latin typeface="JetBrains Mono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9D28B3-F0CD-43A8-A818-D9D0EEAF0EDA}"/>
              </a:ext>
            </a:extLst>
          </p:cNvPr>
          <p:cNvSpPr/>
          <p:nvPr/>
        </p:nvSpPr>
        <p:spPr>
          <a:xfrm>
            <a:off x="6854426" y="2316881"/>
            <a:ext cx="3254477" cy="7423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Usability</a:t>
            </a:r>
            <a:endParaRPr lang="en-US" sz="2400">
              <a:latin typeface="JetBrains Mono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C408625-3BED-A743-163D-066A4ADE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65" y="2459443"/>
            <a:ext cx="457200" cy="4572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CB473D8-A830-ED0A-B6D7-34F18FF83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65" y="3435023"/>
            <a:ext cx="457200" cy="4572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F16C378-7449-FBE5-4AF3-D1684BA7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8" y="4410603"/>
            <a:ext cx="457200" cy="4572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A5C6D9C0-4C2E-3C78-4B1D-37784F46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84" y="2429792"/>
            <a:ext cx="457200" cy="4572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7D575A9-A760-D829-4F12-636C72647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53" b="75"/>
          <a:stretch/>
        </p:blipFill>
        <p:spPr>
          <a:xfrm>
            <a:off x="6097341" y="4667917"/>
            <a:ext cx="4768645" cy="98074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4E04058-033D-B3BC-B293-2837419B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84" y="34290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4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1341D12-A419-4F9A-BB43-FF1E961DE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5" y="252879"/>
            <a:ext cx="91440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19EDF4-550A-00E5-16CE-6664D0B4E026}"/>
              </a:ext>
            </a:extLst>
          </p:cNvPr>
          <p:cNvSpPr txBox="1">
            <a:spLocks/>
          </p:cNvSpPr>
          <p:nvPr/>
        </p:nvSpPr>
        <p:spPr>
          <a:xfrm>
            <a:off x="1400576" y="254286"/>
            <a:ext cx="6042443" cy="1411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JetBrains Mono"/>
              </a:rPr>
              <a:t>Research </a:t>
            </a:r>
            <a:endParaRPr lang="en-US" sz="7200">
              <a:solidFill>
                <a:srgbClr val="B6E85F"/>
              </a:solidFill>
              <a:latin typeface="Calibri Light" panose="020F0302020204030204"/>
              <a:cs typeface="Calibri Light"/>
            </a:endParaRPr>
          </a:p>
          <a:p>
            <a:r>
              <a:rPr lang="en-US" sz="5200">
                <a:solidFill>
                  <a:srgbClr val="D1A2F5"/>
                </a:solidFill>
                <a:latin typeface="JetBrains Mono"/>
              </a:rPr>
              <a:t>Flow</a:t>
            </a:r>
            <a:endParaRPr lang="en-US" sz="5200">
              <a:solidFill>
                <a:srgbClr val="D1A2F5"/>
              </a:solidFill>
              <a:cs typeface="Calibri Light"/>
            </a:endParaRPr>
          </a:p>
          <a:p>
            <a:endParaRPr lang="en-US" sz="4800">
              <a:latin typeface="JetBrains Mono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EAE58D-4751-02F1-37CF-F6C85217D66A}"/>
              </a:ext>
            </a:extLst>
          </p:cNvPr>
          <p:cNvSpPr/>
          <p:nvPr/>
        </p:nvSpPr>
        <p:spPr>
          <a:xfrm>
            <a:off x="801497" y="2008335"/>
            <a:ext cx="10589005" cy="334041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B36777-B075-23D3-CF71-F4350683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76" y="2661216"/>
            <a:ext cx="571500" cy="4929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E62935-9DC4-D24A-8CD9-3759F9DD17CB}"/>
              </a:ext>
            </a:extLst>
          </p:cNvPr>
          <p:cNvSpPr txBox="1"/>
          <p:nvPr/>
        </p:nvSpPr>
        <p:spPr>
          <a:xfrm>
            <a:off x="6262950" y="2662759"/>
            <a:ext cx="1107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Web Chat </a:t>
            </a:r>
          </a:p>
          <a:p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085E2C-FF20-58DD-BCFA-93E8049F415E}"/>
              </a:ext>
            </a:extLst>
          </p:cNvPr>
          <p:cNvGrpSpPr/>
          <p:nvPr/>
        </p:nvGrpSpPr>
        <p:grpSpPr>
          <a:xfrm>
            <a:off x="1860076" y="2437277"/>
            <a:ext cx="599768" cy="757084"/>
            <a:chOff x="1678353" y="4353232"/>
            <a:chExt cx="599768" cy="757084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07BA7C94-A90C-0743-1FB3-1BCC873F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D090485E-F2AC-98CE-82FC-CCD284B1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8E7107-E0C7-A923-2B74-84F57389F183}"/>
              </a:ext>
            </a:extLst>
          </p:cNvPr>
          <p:cNvGrpSpPr/>
          <p:nvPr/>
        </p:nvGrpSpPr>
        <p:grpSpPr>
          <a:xfrm>
            <a:off x="3504774" y="2321748"/>
            <a:ext cx="1027724" cy="830826"/>
            <a:chOff x="2703618" y="4658032"/>
            <a:chExt cx="1027724" cy="830826"/>
          </a:xfrm>
        </p:grpSpPr>
        <p:pic>
          <p:nvPicPr>
            <p:cNvPr id="35" name="Picture 34" descr="A picture containing text, clock, monitor, gauge&#10;&#10;Description automatically generated">
              <a:extLst>
                <a:ext uri="{FF2B5EF4-FFF2-40B4-BE49-F238E27FC236}">
                  <a16:creationId xmlns:a16="http://schemas.microsoft.com/office/drawing/2014/main" id="{4806CD47-78EF-6BF6-92A2-3B3FEBB5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4658032"/>
              <a:ext cx="530942" cy="530942"/>
            </a:xfrm>
            <a:prstGeom prst="rect">
              <a:avLst/>
            </a:prstGeom>
          </p:spPr>
        </p:pic>
        <p:pic>
          <p:nvPicPr>
            <p:cNvPr id="36" name="Picture 35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10C9703C-5CA4-5F0D-A4AE-CF97624B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618" y="4889090"/>
              <a:ext cx="599768" cy="599768"/>
            </a:xfrm>
            <a:prstGeom prst="rect">
              <a:avLst/>
            </a:prstGeom>
          </p:spPr>
        </p:pic>
      </p:grp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9B84F7E4-63D1-4B6F-0CD1-19AA40667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60" y="2687999"/>
            <a:ext cx="329381" cy="3293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08CA02-80C0-3E5E-6424-936DE60FDE6D}"/>
              </a:ext>
            </a:extLst>
          </p:cNvPr>
          <p:cNvSpPr txBox="1"/>
          <p:nvPr/>
        </p:nvSpPr>
        <p:spPr>
          <a:xfrm>
            <a:off x="3037233" y="3204191"/>
            <a:ext cx="1578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User Interface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775C0-FB3A-AABF-1590-E8E100C44884}"/>
              </a:ext>
            </a:extLst>
          </p:cNvPr>
          <p:cNvSpPr txBox="1"/>
          <p:nvPr/>
        </p:nvSpPr>
        <p:spPr>
          <a:xfrm>
            <a:off x="1503149" y="3328618"/>
            <a:ext cx="1288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BA7C79D7-6F67-B0E9-525A-EE47B0399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89" y="2687999"/>
            <a:ext cx="329381" cy="329381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92A833A0-303B-E2FF-5E83-77025854B1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88" y="2552176"/>
            <a:ext cx="571500" cy="571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9F6580-D7B0-F892-344E-018807D6F54C}"/>
              </a:ext>
            </a:extLst>
          </p:cNvPr>
          <p:cNvSpPr txBox="1"/>
          <p:nvPr/>
        </p:nvSpPr>
        <p:spPr>
          <a:xfrm>
            <a:off x="8682113" y="2629633"/>
            <a:ext cx="1913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Keyboard Interface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9F291863-53E7-F66E-A0E9-CBF135E06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29" y="2668163"/>
            <a:ext cx="329381" cy="329381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F7703FB-4A8D-3D78-CFE1-B7EFEDC335CB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6816835" y="3185979"/>
            <a:ext cx="1763500" cy="1596982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B5C2D4-D6F7-C19F-A3EC-5B95BF9BD55F}"/>
              </a:ext>
            </a:extLst>
          </p:cNvPr>
          <p:cNvSpPr txBox="1"/>
          <p:nvPr/>
        </p:nvSpPr>
        <p:spPr>
          <a:xfrm>
            <a:off x="8546719" y="3368033"/>
            <a:ext cx="2178294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 Data on Key Press/ Key Up/ Key Down Events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AFAA9E-7F88-8FDA-CCCE-AD4990FC6CB8}"/>
              </a:ext>
            </a:extLst>
          </p:cNvPr>
          <p:cNvSpPr txBox="1"/>
          <p:nvPr/>
        </p:nvSpPr>
        <p:spPr>
          <a:xfrm>
            <a:off x="8551560" y="4106433"/>
            <a:ext cx="2178294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Apply Rules in order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EE3CB-984E-67A5-F711-D76F7A459E25}"/>
              </a:ext>
            </a:extLst>
          </p:cNvPr>
          <p:cNvSpPr txBox="1"/>
          <p:nvPr/>
        </p:nvSpPr>
        <p:spPr>
          <a:xfrm>
            <a:off x="8580335" y="4629072"/>
            <a:ext cx="2111059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the converted Text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31B67B2-E726-61B2-D7F2-10FE8F188E72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9529837" y="3258882"/>
            <a:ext cx="215180" cy="312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47">
            <a:extLst>
              <a:ext uri="{FF2B5EF4-FFF2-40B4-BE49-F238E27FC236}">
                <a16:creationId xmlns:a16="http://schemas.microsoft.com/office/drawing/2014/main" id="{326201F5-F100-F187-2F27-00D9B09CB10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16200000" flipH="1">
            <a:off x="9530696" y="3996422"/>
            <a:ext cx="215180" cy="484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47">
            <a:extLst>
              <a:ext uri="{FF2B5EF4-FFF2-40B4-BE49-F238E27FC236}">
                <a16:creationId xmlns:a16="http://schemas.microsoft.com/office/drawing/2014/main" id="{938AB950-0773-35F2-7AC2-7BB41563F1F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5400000">
            <a:off x="9530855" y="4519220"/>
            <a:ext cx="214862" cy="484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C1D4F2EB-627D-C7EF-C832-C419A55E0C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83" y="5539950"/>
            <a:ext cx="460347" cy="46034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5EA2DAC5-43CC-C178-B1F2-13B6ACF929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40" y="5648633"/>
            <a:ext cx="548640" cy="266753"/>
          </a:xfrm>
          <a:prstGeom prst="rect">
            <a:avLst/>
          </a:prstGeom>
        </p:spPr>
      </p:pic>
      <p:pic>
        <p:nvPicPr>
          <p:cNvPr id="49" name="Picture 48" descr="A picture containing text, first-aid kit, sign, clipart&#10;&#10;Description automatically generated">
            <a:extLst>
              <a:ext uri="{FF2B5EF4-FFF2-40B4-BE49-F238E27FC236}">
                <a16:creationId xmlns:a16="http://schemas.microsoft.com/office/drawing/2014/main" id="{480B2368-CB85-D3F9-C93F-A85448E328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73" y="5572318"/>
            <a:ext cx="542712" cy="5427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097C71-A320-419B-8D23-CF2FDD7F36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536893" y="5572318"/>
            <a:ext cx="790706" cy="5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9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366086C-1238-6213-F598-28C972A6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42224"/>
              </p:ext>
            </p:extLst>
          </p:nvPr>
        </p:nvGraphicFramePr>
        <p:xfrm>
          <a:off x="554826" y="1567208"/>
          <a:ext cx="11082347" cy="33326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72826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4245956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3963565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498026">
                <a:tc>
                  <a:txBody>
                    <a:bodyPr/>
                    <a:lstStyle/>
                    <a:p>
                      <a:pPr algn="ctr"/>
                      <a:r>
                        <a:rPr lang="en-LK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Default (Misleading character Map)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839322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Helakuru Keyboard (</a:t>
                      </a:r>
                      <a:r>
                        <a:rPr lang="si-LK" sz="1800" kern="120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හෙළකුරු</a:t>
                      </a:r>
                      <a:r>
                        <a:rPr lang="en-GB" sz="1800" kern="120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ා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c  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ක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්</a:t>
                      </a:r>
                      <a:endParaRPr lang="en-US" sz="1800" b="0" i="0" u="none" strike="noStrike" noProof="0">
                        <a:solidFill>
                          <a:schemeClr val="bg1"/>
                        </a:solidFill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ෞ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</a:rPr>
                        <a:t> (when re-enter)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ou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Q/q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අ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LK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c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</a:rPr>
                        <a:t> 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au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LK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Q/q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 (Shortcut)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</a:rPr>
                        <a:t> (dh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</a:rPr>
                        <a:t>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38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C4AD5-E312-0F35-39F5-58C69A824160}"/>
              </a:ext>
            </a:extLst>
          </p:cNvPr>
          <p:cNvSpPr txBox="1">
            <a:spLocks/>
          </p:cNvSpPr>
          <p:nvPr/>
        </p:nvSpPr>
        <p:spPr>
          <a:xfrm>
            <a:off x="1400576" y="138172"/>
            <a:ext cx="6042443" cy="1276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JetBrains Mono"/>
              </a:rPr>
              <a:t>Keyboards  </a:t>
            </a:r>
          </a:p>
          <a:p>
            <a:r>
              <a:rPr lang="en-US" sz="4300">
                <a:solidFill>
                  <a:schemeClr val="accent1">
                    <a:lumMod val="60000"/>
                    <a:lumOff val="40000"/>
                  </a:schemeClr>
                </a:solidFill>
                <a:latin typeface="JetBrains Mono"/>
              </a:rPr>
              <a:t>Comparison</a:t>
            </a:r>
            <a:endParaRPr lang="en-US" sz="4300" err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4800">
              <a:latin typeface="JetBrains Mono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2603F-DA4D-BEC2-3AF1-BC4385BD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6" y="173063"/>
            <a:ext cx="806738" cy="8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41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139D27C-99DD-062F-43B3-7D116431F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67573"/>
              </p:ext>
            </p:extLst>
          </p:nvPr>
        </p:nvGraphicFramePr>
        <p:xfrm>
          <a:off x="554826" y="1570355"/>
          <a:ext cx="11082347" cy="442994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72826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4245956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3963565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498026">
                <a:tc>
                  <a:txBody>
                    <a:bodyPr/>
                    <a:lstStyle/>
                    <a:p>
                      <a:pPr algn="ctr"/>
                      <a:r>
                        <a:rPr lang="en-LK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Default </a:t>
                      </a:r>
                      <a:r>
                        <a:rPr lang="en-US" sz="180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(Misleading character Map)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Changes</a:t>
                      </a:r>
                      <a:endParaRPr lang="en-US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839322">
                <a:tc>
                  <a:txBody>
                    <a:bodyPr/>
                    <a:lstStyle/>
                    <a:p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UCSC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Unicode Real-Time Font Converter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c  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q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ඣ්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Q  Q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U  U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V  V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E  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F  F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H  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M 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O  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S  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W  W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x, X  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z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c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Q/q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>
                          <a:solidFill>
                            <a:schemeClr val="bg1"/>
                          </a:solidFill>
                          <a:latin typeface="Arial"/>
                        </a:rPr>
                        <a:t>(Shortcut)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V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E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ඓ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F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ෆ්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H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ඃ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M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ම්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O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S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ස්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ඞ්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ං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W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>
                        <a:solidFill>
                          <a:schemeClr val="bg1"/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z  </a:t>
                      </a:r>
                      <a:r>
                        <a:rPr lang="si-LK">
                          <a:solidFill>
                            <a:schemeClr val="bg1"/>
                          </a:solidFill>
                          <a:latin typeface="Arial"/>
                          <a:sym typeface="Wingdings" pitchFamily="2" charset="2"/>
                        </a:rPr>
                        <a:t>ර්‍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60612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200BDB-BE4F-FFEA-3A26-29A7E2F8933E}"/>
              </a:ext>
            </a:extLst>
          </p:cNvPr>
          <p:cNvSpPr txBox="1">
            <a:spLocks/>
          </p:cNvSpPr>
          <p:nvPr/>
        </p:nvSpPr>
        <p:spPr>
          <a:xfrm>
            <a:off x="1400576" y="138172"/>
            <a:ext cx="6042443" cy="1153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JetBrains Mono"/>
              </a:rPr>
              <a:t>Keyboards  </a:t>
            </a:r>
          </a:p>
          <a:p>
            <a:r>
              <a:rPr lang="en-US" sz="4300">
                <a:solidFill>
                  <a:schemeClr val="accent1">
                    <a:lumMod val="60000"/>
                    <a:lumOff val="40000"/>
                  </a:schemeClr>
                </a:solidFill>
                <a:latin typeface="JetBrains Mono"/>
              </a:rPr>
              <a:t>Comparison</a:t>
            </a:r>
            <a:endParaRPr lang="en-US" sz="4300" err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4800">
              <a:latin typeface="JetBrains Mono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46861B-1370-E2E2-9B7D-F08AACFF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6" y="173063"/>
            <a:ext cx="806738" cy="8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40CE28C-8B4A-FD26-B2B5-CF69458C8A88}"/>
              </a:ext>
            </a:extLst>
          </p:cNvPr>
          <p:cNvSpPr/>
          <p:nvPr/>
        </p:nvSpPr>
        <p:spPr>
          <a:xfrm>
            <a:off x="801497" y="612336"/>
            <a:ext cx="10589005" cy="184724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Picture 1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46483BB-F253-C023-7AC1-C70BBBE14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76" y="1265217"/>
            <a:ext cx="571500" cy="49295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F8F8E53-D6F9-A9A6-7BBD-D3A01E2B770F}"/>
              </a:ext>
            </a:extLst>
          </p:cNvPr>
          <p:cNvSpPr txBox="1"/>
          <p:nvPr/>
        </p:nvSpPr>
        <p:spPr>
          <a:xfrm>
            <a:off x="6262950" y="1272362"/>
            <a:ext cx="1006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Web Chat 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Component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115968-348F-8B1C-287D-D48219406651}"/>
              </a:ext>
            </a:extLst>
          </p:cNvPr>
          <p:cNvSpPr/>
          <p:nvPr/>
        </p:nvSpPr>
        <p:spPr>
          <a:xfrm>
            <a:off x="801497" y="2808027"/>
            <a:ext cx="10589006" cy="3097680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11798A-85CB-C495-AF09-B731B37FD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55" y="3598111"/>
            <a:ext cx="457200" cy="4572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2012AD9-52E4-7B30-D9BD-E25F58FE2DBA}"/>
              </a:ext>
            </a:extLst>
          </p:cNvPr>
          <p:cNvGrpSpPr/>
          <p:nvPr/>
        </p:nvGrpSpPr>
        <p:grpSpPr>
          <a:xfrm>
            <a:off x="1860076" y="1041278"/>
            <a:ext cx="599768" cy="757084"/>
            <a:chOff x="1678353" y="4353232"/>
            <a:chExt cx="599768" cy="757084"/>
          </a:xfrm>
        </p:grpSpPr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2DBBC37C-C83D-38E6-DB70-39B077D7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5BF513-15CF-BBF2-55B4-2CD692089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79FF32-1BB5-DEE5-4E27-667E85D019DD}"/>
              </a:ext>
            </a:extLst>
          </p:cNvPr>
          <p:cNvGrpSpPr/>
          <p:nvPr/>
        </p:nvGrpSpPr>
        <p:grpSpPr>
          <a:xfrm>
            <a:off x="3504774" y="925749"/>
            <a:ext cx="1027724" cy="830826"/>
            <a:chOff x="2703618" y="4658032"/>
            <a:chExt cx="1027724" cy="830826"/>
          </a:xfrm>
        </p:grpSpPr>
        <p:pic>
          <p:nvPicPr>
            <p:cNvPr id="25" name="Picture 24" descr="A picture containing text, clock, monitor, gauge&#10;&#10;Description automatically generated">
              <a:extLst>
                <a:ext uri="{FF2B5EF4-FFF2-40B4-BE49-F238E27FC236}">
                  <a16:creationId xmlns:a16="http://schemas.microsoft.com/office/drawing/2014/main" id="{EBF5CBAD-24BA-0F46-267C-870FF473F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4658032"/>
              <a:ext cx="530942" cy="530942"/>
            </a:xfrm>
            <a:prstGeom prst="rect">
              <a:avLst/>
            </a:prstGeom>
          </p:spPr>
        </p:pic>
        <p:pic>
          <p:nvPicPr>
            <p:cNvPr id="37" name="Picture 36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92607640-6E30-AFA6-E444-04DE4205F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618" y="4889090"/>
              <a:ext cx="599768" cy="599768"/>
            </a:xfrm>
            <a:prstGeom prst="rect">
              <a:avLst/>
            </a:prstGeom>
          </p:spPr>
        </p:pic>
      </p:grp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527AE141-AC28-F099-CA06-96AC6CFF9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60" y="1292000"/>
            <a:ext cx="329381" cy="329381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28826C23-9D2C-8908-8807-01148BFFF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93" y="3902912"/>
            <a:ext cx="457200" cy="457200"/>
          </a:xfrm>
          <a:prstGeom prst="rect">
            <a:avLst/>
          </a:prstGeom>
        </p:spPr>
      </p:pic>
      <p:pic>
        <p:nvPicPr>
          <p:cNvPr id="49" name="Picture 4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AF0898C-3A5D-82CA-8CD0-21BDE344D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07" y="3718557"/>
            <a:ext cx="599768" cy="599768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93687BD8-4F16-C75D-C078-BE8AA4B2C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93" y="3853750"/>
            <a:ext cx="329381" cy="329381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E857E599-8971-6519-83D0-72500A797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08" y="3489957"/>
            <a:ext cx="457200" cy="457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2CD3D64-EE03-C4F5-D96D-EBEBE29014D0}"/>
              </a:ext>
            </a:extLst>
          </p:cNvPr>
          <p:cNvSpPr txBox="1"/>
          <p:nvPr/>
        </p:nvSpPr>
        <p:spPr>
          <a:xfrm>
            <a:off x="3130643" y="4372005"/>
            <a:ext cx="141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Development &amp; Maintenance User Interface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127BB7-133C-AF67-0722-7354BD271CE3}"/>
              </a:ext>
            </a:extLst>
          </p:cNvPr>
          <p:cNvSpPr txBox="1"/>
          <p:nvPr/>
        </p:nvSpPr>
        <p:spPr>
          <a:xfrm>
            <a:off x="3037233" y="1808192"/>
            <a:ext cx="1578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 AI User Interface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E2A735-5440-A755-B4B4-313B22275D23}"/>
              </a:ext>
            </a:extLst>
          </p:cNvPr>
          <p:cNvSpPr txBox="1"/>
          <p:nvPr/>
        </p:nvSpPr>
        <p:spPr>
          <a:xfrm>
            <a:off x="1617573" y="4447668"/>
            <a:ext cx="1104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Developers and Testers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78487E-1DB5-18D5-83CE-CA9F6897FEFE}"/>
              </a:ext>
            </a:extLst>
          </p:cNvPr>
          <p:cNvSpPr txBox="1"/>
          <p:nvPr/>
        </p:nvSpPr>
        <p:spPr>
          <a:xfrm>
            <a:off x="1503149" y="1932619"/>
            <a:ext cx="128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Users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4DB7ADBF-47B4-2377-404F-6472204CF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89" y="1292000"/>
            <a:ext cx="329381" cy="329381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2A7B41F9-25C7-06E0-B036-55CB05160E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88" y="1156177"/>
            <a:ext cx="571500" cy="5715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06168FD8-6DE9-02F8-8867-B122918E2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1860">
            <a:off x="4781996" y="3446767"/>
            <a:ext cx="329381" cy="329381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C7A7C9A7-2360-FBB2-3F8B-DD177C3D2C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42" y="3284329"/>
            <a:ext cx="328766" cy="3287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0161581-82B9-CF3E-AD3A-025CE630857E}"/>
              </a:ext>
            </a:extLst>
          </p:cNvPr>
          <p:cNvSpPr txBox="1"/>
          <p:nvPr/>
        </p:nvSpPr>
        <p:spPr>
          <a:xfrm>
            <a:off x="5834094" y="3248657"/>
            <a:ext cx="121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SIENA Entity Annotator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089D09F1-3BCB-80E0-D5EC-46D1C9B0D4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42" y="3944355"/>
            <a:ext cx="328766" cy="32876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EE5FCAF-F193-8977-BCFD-EBB347AEC079}"/>
              </a:ext>
            </a:extLst>
          </p:cNvPr>
          <p:cNvSpPr txBox="1"/>
          <p:nvPr/>
        </p:nvSpPr>
        <p:spPr>
          <a:xfrm>
            <a:off x="5834094" y="3908683"/>
            <a:ext cx="121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SEETM Token Mapping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B97B24F-329B-155C-BE95-7D08AE685BD4}"/>
              </a:ext>
            </a:extLst>
          </p:cNvPr>
          <p:cNvSpPr txBox="1"/>
          <p:nvPr/>
        </p:nvSpPr>
        <p:spPr>
          <a:xfrm>
            <a:off x="8771760" y="1233634"/>
            <a:ext cx="1656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Sinhala-English Keyboard Interface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F22D7672-BAC5-6E28-763D-B6BC26FE2F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42" y="5168999"/>
            <a:ext cx="328766" cy="32876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58B618E-859D-F21C-D289-3DD315DAB719}"/>
              </a:ext>
            </a:extLst>
          </p:cNvPr>
          <p:cNvSpPr txBox="1"/>
          <p:nvPr/>
        </p:nvSpPr>
        <p:spPr>
          <a:xfrm>
            <a:off x="5834094" y="5133327"/>
            <a:ext cx="232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Explanations (XAI) &amp; 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Learning Curve Insights using LCE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ADE46E91-D828-2C67-2E4C-DE793D68F6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42" y="4604561"/>
            <a:ext cx="328766" cy="32876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42FA53D-FB70-3070-4D75-487FEFBE1988}"/>
              </a:ext>
            </a:extLst>
          </p:cNvPr>
          <p:cNvSpPr txBox="1"/>
          <p:nvPr/>
        </p:nvSpPr>
        <p:spPr>
          <a:xfrm>
            <a:off x="5834094" y="4568889"/>
            <a:ext cx="202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ML Pipeline Maintenance &amp; Data Improvements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21858D32-D26C-3FDA-38D2-DBB4ACA05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42" y="3940169"/>
            <a:ext cx="329381" cy="329381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019588FF-C159-9CD7-47EC-E187734E3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6133">
            <a:off x="4776853" y="5010971"/>
            <a:ext cx="329381" cy="329381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CF01841F-937B-B85E-28D2-BED167C9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84" y="4524064"/>
            <a:ext cx="329381" cy="329381"/>
          </a:xfrm>
          <a:prstGeom prst="rect">
            <a:avLst/>
          </a:prstGeom>
        </p:spPr>
      </p:pic>
      <p:pic>
        <p:nvPicPr>
          <p:cNvPr id="95" name="Picture 9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E71B781-3934-DD68-365C-7C233E22CF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97" y="3883247"/>
            <a:ext cx="599768" cy="59976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6E4F724-8B75-BCD9-8F24-CF75A83B02C4}"/>
              </a:ext>
            </a:extLst>
          </p:cNvPr>
          <p:cNvSpPr txBox="1"/>
          <p:nvPr/>
        </p:nvSpPr>
        <p:spPr>
          <a:xfrm>
            <a:off x="9222050" y="4594196"/>
            <a:ext cx="121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Trained RASA Model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56D543E2-936F-3B5F-B9C2-E27A89011D58}"/>
              </a:ext>
            </a:extLst>
          </p:cNvPr>
          <p:cNvCxnSpPr>
            <a:stCxn id="81" idx="3"/>
            <a:endCxn id="95" idx="1"/>
          </p:cNvCxnSpPr>
          <p:nvPr/>
        </p:nvCxnSpPr>
        <p:spPr>
          <a:xfrm>
            <a:off x="7044355" y="3479490"/>
            <a:ext cx="2482942" cy="703641"/>
          </a:xfrm>
          <a:prstGeom prst="curved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B2F0C369-6611-5657-EDEF-6597C4A58C39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7044355" y="4139516"/>
            <a:ext cx="2482942" cy="39410"/>
          </a:xfrm>
          <a:prstGeom prst="curved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E5EABD7C-234F-157A-E268-023CD0FFDD4B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7855664" y="4199783"/>
            <a:ext cx="1671633" cy="599939"/>
          </a:xfrm>
          <a:prstGeom prst="curved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4AA8E9B1-BDF8-2279-FB67-BE7EE36AF368}"/>
              </a:ext>
            </a:extLst>
          </p:cNvPr>
          <p:cNvCxnSpPr>
            <a:cxnSpLocks/>
            <a:stCxn id="96" idx="2"/>
            <a:endCxn id="87" idx="3"/>
          </p:cNvCxnSpPr>
          <p:nvPr/>
        </p:nvCxnSpPr>
        <p:spPr>
          <a:xfrm rot="5400000">
            <a:off x="8791122" y="4420434"/>
            <a:ext cx="400632" cy="1671487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A5E2AA9A-D054-150D-8DEB-BE09BE8CA0F4}"/>
              </a:ext>
            </a:extLst>
          </p:cNvPr>
          <p:cNvCxnSpPr>
            <a:cxnSpLocks/>
            <a:stCxn id="95" idx="0"/>
            <a:endCxn id="115" idx="2"/>
          </p:cNvCxnSpPr>
          <p:nvPr/>
        </p:nvCxnSpPr>
        <p:spPr>
          <a:xfrm rot="16200000" flipV="1">
            <a:off x="7222185" y="1278251"/>
            <a:ext cx="2149220" cy="306077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9FAEAA96-7872-D276-5EF3-A981F0957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29" y="1272164"/>
            <a:ext cx="329381" cy="329381"/>
          </a:xfrm>
          <a:prstGeom prst="rect">
            <a:avLst/>
          </a:prstGeom>
        </p:spPr>
      </p:pic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A02F2B42-8271-5046-7053-62A18D0FEF1C}"/>
              </a:ext>
            </a:extLst>
          </p:cNvPr>
          <p:cNvCxnSpPr>
            <a:cxnSpLocks/>
            <a:stCxn id="66" idx="2"/>
            <a:endCxn id="115" idx="2"/>
          </p:cNvCxnSpPr>
          <p:nvPr/>
        </p:nvCxnSpPr>
        <p:spPr>
          <a:xfrm rot="5400000">
            <a:off x="7578049" y="916038"/>
            <a:ext cx="6350" cy="1629629"/>
          </a:xfrm>
          <a:prstGeom prst="curvedConnector3">
            <a:avLst>
              <a:gd name="adj1" fmla="val 37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6C3201-6552-A910-215F-A1F621FB738D}"/>
              </a:ext>
            </a:extLst>
          </p:cNvPr>
          <p:cNvCxnSpPr/>
          <p:nvPr/>
        </p:nvCxnSpPr>
        <p:spPr>
          <a:xfrm>
            <a:off x="5314171" y="5074274"/>
            <a:ext cx="29716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82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9C9D4C3-1413-4E90-B832-84E11CB6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5608409" cy="115068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Emoji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>
                <a:solidFill>
                  <a:srgbClr val="00BCD4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Mapping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83480B7-CEB0-3E68-24CC-7F098BBB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3" y="1837410"/>
            <a:ext cx="10646228" cy="1768037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BCE1FD-0FC0-349A-1FDC-9CC6D3FF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3" y="3999794"/>
            <a:ext cx="10653485" cy="1492751"/>
          </a:xfrm>
          <a:prstGeom prst="rect">
            <a:avLst/>
          </a:prstGeom>
        </p:spPr>
      </p:pic>
      <p:pic>
        <p:nvPicPr>
          <p:cNvPr id="11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6B449107-0F42-2F1F-D066-0DF99A50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8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18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B2DB666-F168-73C7-F36F-F2782816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1516847"/>
            <a:ext cx="9441542" cy="12697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A1BF6C-2C29-7165-BD01-23B2372A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7" y="2930703"/>
            <a:ext cx="9434285" cy="1323164"/>
          </a:xfrm>
          <a:prstGeom prst="rect">
            <a:avLst/>
          </a:prstGeom>
        </p:spPr>
      </p:pic>
      <p:pic>
        <p:nvPicPr>
          <p:cNvPr id="3" name="Picture 4" descr="Calendar&#10;&#10;Description automatically generated">
            <a:extLst>
              <a:ext uri="{FF2B5EF4-FFF2-40B4-BE49-F238E27FC236}">
                <a16:creationId xmlns:a16="http://schemas.microsoft.com/office/drawing/2014/main" id="{FB091AC8-4ABD-F21B-B998-1C3485A2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14" y="4401708"/>
            <a:ext cx="3084285" cy="184281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F0BBE1A-BB3C-FED9-70B3-72ABF5B5B606}"/>
              </a:ext>
            </a:extLst>
          </p:cNvPr>
          <p:cNvSpPr txBox="1">
            <a:spLocks/>
          </p:cNvSpPr>
          <p:nvPr/>
        </p:nvSpPr>
        <p:spPr>
          <a:xfrm>
            <a:off x="1166017" y="266548"/>
            <a:ext cx="5608409" cy="11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Character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>
                <a:solidFill>
                  <a:srgbClr val="00BCD4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Mapping</a:t>
            </a:r>
          </a:p>
        </p:txBody>
      </p:sp>
      <p:pic>
        <p:nvPicPr>
          <p:cNvPr id="22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8226DC0-663B-991C-AB53-6A4220886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8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71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DED17B6-B483-A619-9FD7-7B05A714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458244"/>
            <a:ext cx="3846285" cy="157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8DD65-A5FF-00EC-304B-DC6EED0E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64970"/>
            <a:ext cx="11110684" cy="26177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E666DE-8B1D-B7BD-A71A-D1BE490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5608409" cy="115068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Character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>
                <a:solidFill>
                  <a:srgbClr val="00BCD4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Mapping</a:t>
            </a:r>
          </a:p>
        </p:txBody>
      </p:sp>
      <p:pic>
        <p:nvPicPr>
          <p:cNvPr id="15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DD2E00C5-A455-E7D9-0B5B-6AEB1D4C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8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00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87E7450-F516-1E76-6AB0-6C09AA71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5" y="356992"/>
            <a:ext cx="813409" cy="8134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D148E9-40DC-4D44-9ECB-270B920F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5608409" cy="1150682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Keyboard Interface </a:t>
            </a:r>
            <a:br>
              <a:rPr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Ruleset</a:t>
            </a:r>
            <a:endParaRPr lang="en-US" sz="4800">
              <a:solidFill>
                <a:schemeClr val="accent4">
                  <a:lumMod val="40000"/>
                  <a:lumOff val="60000"/>
                </a:schemeClr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1F918F7-8D1C-2EDD-9D8E-3799D4E94015}"/>
              </a:ext>
            </a:extLst>
          </p:cNvPr>
          <p:cNvSpPr/>
          <p:nvPr/>
        </p:nvSpPr>
        <p:spPr>
          <a:xfrm>
            <a:off x="453700" y="1589404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Input</a:t>
            </a:r>
            <a:endParaRPr lang="en-US" sz="140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A3E31E7-ECE9-7284-25ED-7833F37583ED}"/>
              </a:ext>
            </a:extLst>
          </p:cNvPr>
          <p:cNvSpPr/>
          <p:nvPr/>
        </p:nvSpPr>
        <p:spPr>
          <a:xfrm>
            <a:off x="2237922" y="4898457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FF0000"/>
                </a:solidFill>
                <a:latin typeface="JetBrains Mono"/>
                <a:cs typeface="Iskoola Pota"/>
              </a:rPr>
              <a:t>ආ </a:t>
            </a:r>
            <a:r>
              <a:rPr lang="si-LK" err="1">
                <a:solidFill>
                  <a:schemeClr val="bg1"/>
                </a:solidFill>
                <a:latin typeface="JetBrains Mono"/>
                <a:cs typeface="Iskoola Pota"/>
              </a:rPr>
              <a:t>ක්‍රමණය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93DE71-6D1B-33AA-7618-E8820306AF6E}"/>
              </a:ext>
            </a:extLst>
          </p:cNvPr>
          <p:cNvSpPr/>
          <p:nvPr/>
        </p:nvSpPr>
        <p:spPr>
          <a:xfrm>
            <a:off x="4479679" y="4898456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chemeClr val="bg1"/>
                </a:solidFill>
                <a:latin typeface="JetBrains Mono"/>
                <a:cs typeface="Iskoola Pota"/>
              </a:rPr>
              <a:t>සංස්කෘතිය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9D61D5-A31F-9990-6B6D-0E4EED0FA114}"/>
              </a:ext>
            </a:extLst>
          </p:cNvPr>
          <p:cNvSpPr/>
          <p:nvPr/>
        </p:nvSpPr>
        <p:spPr>
          <a:xfrm>
            <a:off x="2212256" y="1589406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aakramaNaya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FF4E3EC-D1FD-7083-1AC8-F56B2690C2F2}"/>
              </a:ext>
            </a:extLst>
          </p:cNvPr>
          <p:cNvSpPr/>
          <p:nvPr/>
        </p:nvSpPr>
        <p:spPr>
          <a:xfrm>
            <a:off x="4454013" y="1589405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saxskruthiya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DF00235-BC0C-2440-70C0-D196BE47310D}"/>
              </a:ext>
            </a:extLst>
          </p:cNvPr>
          <p:cNvSpPr/>
          <p:nvPr/>
        </p:nvSpPr>
        <p:spPr>
          <a:xfrm>
            <a:off x="2212256" y="2058990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aakramaNaya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26EB56A-DA85-05EA-8225-4BFBA2C25B47}"/>
              </a:ext>
            </a:extLst>
          </p:cNvPr>
          <p:cNvSpPr/>
          <p:nvPr/>
        </p:nvSpPr>
        <p:spPr>
          <a:xfrm>
            <a:off x="4454013" y="2058989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sa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 x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skruthiya</a:t>
            </a:r>
            <a:endParaRPr lang="si-LK" err="1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2D4AE33-ADF4-1328-FDE9-36F58AC26A55}"/>
              </a:ext>
            </a:extLst>
          </p:cNvPr>
          <p:cNvSpPr/>
          <p:nvPr/>
        </p:nvSpPr>
        <p:spPr>
          <a:xfrm>
            <a:off x="464616" y="2535137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00B0F0"/>
                </a:solidFill>
                <a:latin typeface="JetBrains Mono"/>
                <a:cs typeface="Iskoola Pota"/>
              </a:rPr>
              <a:t>#1</a:t>
            </a:r>
            <a:endParaRPr lang="en-US" sz="1400">
              <a:solidFill>
                <a:srgbClr val="00B0F0"/>
              </a:solidFill>
              <a:cs typeface="Iskoola Pota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1C2028-BB0C-3BA9-7C9D-459BA1CC44C9}"/>
              </a:ext>
            </a:extLst>
          </p:cNvPr>
          <p:cNvSpPr/>
          <p:nvPr/>
        </p:nvSpPr>
        <p:spPr>
          <a:xfrm>
            <a:off x="2199423" y="2535878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aakramaNaya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8057842-E542-614A-D444-E53F212FC235}"/>
              </a:ext>
            </a:extLst>
          </p:cNvPr>
          <p:cNvSpPr/>
          <p:nvPr/>
        </p:nvSpPr>
        <p:spPr>
          <a:xfrm>
            <a:off x="4441180" y="2535877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sa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 </a:t>
            </a:r>
            <a:r>
              <a:rPr lang="si-LK">
                <a:solidFill>
                  <a:srgbClr val="00B0F0"/>
                </a:solidFill>
                <a:latin typeface="JetBrains Mono"/>
                <a:cs typeface="Iskoola Pota"/>
              </a:rPr>
              <a:t>ං 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s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kru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thiya</a:t>
            </a:r>
            <a:endParaRPr lang="si-LK" err="1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8C5264A-E53A-0A7F-779A-ED10E2BC1DB4}"/>
              </a:ext>
            </a:extLst>
          </p:cNvPr>
          <p:cNvSpPr/>
          <p:nvPr/>
        </p:nvSpPr>
        <p:spPr>
          <a:xfrm>
            <a:off x="451783" y="3013429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FFFF00"/>
                </a:solidFill>
                <a:latin typeface="JetBrains Mono"/>
                <a:cs typeface="Iskoola Pota"/>
              </a:rPr>
              <a:t>#2</a:t>
            </a:r>
            <a:endParaRPr lang="en-US" sz="1400">
              <a:solidFill>
                <a:srgbClr val="FFFF00"/>
              </a:solidFill>
              <a:cs typeface="Iskoola Pota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C1B00C3-2370-4E33-DCC2-34097A2F9490}"/>
              </a:ext>
            </a:extLst>
          </p:cNvPr>
          <p:cNvSpPr/>
          <p:nvPr/>
        </p:nvSpPr>
        <p:spPr>
          <a:xfrm>
            <a:off x="2199423" y="3009581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aa </a:t>
            </a:r>
            <a:r>
              <a:rPr lang="en-US" err="1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kra</a:t>
            </a:r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maNaya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65CD3E9-26A9-5F6D-FCCC-8D8FE62BAC22}"/>
              </a:ext>
            </a:extLst>
          </p:cNvPr>
          <p:cNvSpPr/>
          <p:nvPr/>
        </p:nvSpPr>
        <p:spPr>
          <a:xfrm>
            <a:off x="4441180" y="3009580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sa</a:t>
            </a:r>
            <a:r>
              <a:rPr lang="si-LK">
                <a:solidFill>
                  <a:srgbClr val="00B0F0"/>
                </a:solidFill>
                <a:latin typeface="JetBrains Mono"/>
                <a:cs typeface="Iskoola Pota"/>
              </a:rPr>
              <a:t>ං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s </a:t>
            </a:r>
            <a:r>
              <a:rPr lang="si-LK" err="1">
                <a:solidFill>
                  <a:srgbClr val="FFFF00"/>
                </a:solidFill>
                <a:latin typeface="JetBrains Mono"/>
                <a:cs typeface="Iskoola Pota"/>
              </a:rPr>
              <a:t>කෘ</a:t>
            </a:r>
            <a:r>
              <a:rPr lang="si-LK">
                <a:solidFill>
                  <a:srgbClr val="FFFF00"/>
                </a:solidFill>
                <a:latin typeface="JetBrains Mono"/>
                <a:cs typeface="Iskoola Pota"/>
              </a:rPr>
              <a:t> 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thiya</a:t>
            </a:r>
            <a:endParaRPr lang="si-LK" err="1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DB6C479-035F-8385-4359-34B351AAA690}"/>
              </a:ext>
            </a:extLst>
          </p:cNvPr>
          <p:cNvSpPr/>
          <p:nvPr/>
        </p:nvSpPr>
        <p:spPr>
          <a:xfrm>
            <a:off x="464615" y="3483119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FFC000"/>
                </a:solidFill>
                <a:latin typeface="JetBrains Mono"/>
                <a:cs typeface="Iskoola Pota"/>
              </a:rPr>
              <a:t>#3</a:t>
            </a:r>
            <a:endParaRPr lang="en-US" sz="1400">
              <a:solidFill>
                <a:srgbClr val="FFC000"/>
              </a:solidFill>
              <a:cs typeface="Iskoola Pota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92806A3-CADF-7540-C0B3-D44978464242}"/>
              </a:ext>
            </a:extLst>
          </p:cNvPr>
          <p:cNvSpPr/>
          <p:nvPr/>
        </p:nvSpPr>
        <p:spPr>
          <a:xfrm>
            <a:off x="2212256" y="3481610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aa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 </a:t>
            </a:r>
            <a:r>
              <a:rPr lang="si-LK" err="1">
                <a:solidFill>
                  <a:srgbClr val="FFC000"/>
                </a:solidFill>
                <a:latin typeface="JetBrains Mono"/>
                <a:cs typeface="Iskoola Pota"/>
              </a:rPr>
              <a:t>ක්‍ර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 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ma Na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ya</a:t>
            </a:r>
            <a:endParaRPr lang="si-LK" err="1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E64FA78-93FB-C770-DA57-DD7BADEAF20A}"/>
              </a:ext>
            </a:extLst>
          </p:cNvPr>
          <p:cNvSpPr/>
          <p:nvPr/>
        </p:nvSpPr>
        <p:spPr>
          <a:xfrm>
            <a:off x="4454013" y="3481609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sa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 </a:t>
            </a:r>
            <a:r>
              <a:rPr lang="si-LK">
                <a:solidFill>
                  <a:srgbClr val="00B0F0"/>
                </a:solidFill>
                <a:latin typeface="JetBrains Mono"/>
                <a:cs typeface="Iskoola Pota"/>
              </a:rPr>
              <a:t>ං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s</a:t>
            </a:r>
            <a:r>
              <a:rPr lang="si-LK" err="1">
                <a:solidFill>
                  <a:srgbClr val="FFFF00"/>
                </a:solidFill>
                <a:latin typeface="JetBrains Mono"/>
                <a:cs typeface="Iskoola Pota"/>
              </a:rPr>
              <a:t>කෘ</a:t>
            </a:r>
            <a:r>
              <a:rPr lang="si-LK">
                <a:solidFill>
                  <a:srgbClr val="FFFF00"/>
                </a:solidFill>
                <a:latin typeface="JetBrains Mono"/>
                <a:cs typeface="Iskoola Pota"/>
              </a:rPr>
              <a:t>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thi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 </a:t>
            </a:r>
            <a:r>
              <a:rPr lang="en-US" err="1">
                <a:solidFill>
                  <a:schemeClr val="bg1"/>
                </a:solidFill>
                <a:latin typeface="JetBrains Mono"/>
                <a:cs typeface="Iskoola Pota"/>
              </a:rPr>
              <a:t>ya</a:t>
            </a:r>
            <a:endParaRPr lang="si-LK" err="1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E0367A4-3EC2-135E-DB25-6306C582C1E5}"/>
              </a:ext>
            </a:extLst>
          </p:cNvPr>
          <p:cNvSpPr/>
          <p:nvPr/>
        </p:nvSpPr>
        <p:spPr>
          <a:xfrm>
            <a:off x="464616" y="3947723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FF387C"/>
                </a:solidFill>
                <a:latin typeface="JetBrains Mono"/>
                <a:cs typeface="Iskoola Pota"/>
              </a:rPr>
              <a:t>#4</a:t>
            </a:r>
            <a:endParaRPr lang="en-US" sz="1400">
              <a:solidFill>
                <a:srgbClr val="FF387C"/>
              </a:solidFill>
              <a:cs typeface="Iskoola Pota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077260F-5A40-C460-140B-240D7BED40D2}"/>
              </a:ext>
            </a:extLst>
          </p:cNvPr>
          <p:cNvSpPr/>
          <p:nvPr/>
        </p:nvSpPr>
        <p:spPr>
          <a:xfrm>
            <a:off x="2225089" y="3951301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aa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 </a:t>
            </a:r>
            <a:r>
              <a:rPr lang="si-LK" err="1">
                <a:solidFill>
                  <a:srgbClr val="FFC000"/>
                </a:solidFill>
                <a:latin typeface="JetBrains Mono"/>
                <a:cs typeface="Iskoola Pota"/>
              </a:rPr>
              <a:t>ක්‍ර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 </a:t>
            </a:r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ම </a:t>
            </a:r>
            <a:r>
              <a:rPr lang="si-LK">
                <a:solidFill>
                  <a:srgbClr val="FF387C"/>
                </a:solidFill>
                <a:latin typeface="Calibri"/>
                <a:cs typeface="Iskoola Pota"/>
              </a:rPr>
              <a:t>ණ ය</a:t>
            </a:r>
            <a:endParaRPr lang="si-LK">
              <a:solidFill>
                <a:srgbClr val="FF387C"/>
              </a:solidFill>
              <a:ea typeface="+mn-lt"/>
              <a:cs typeface="+mn-lt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565953B-84CD-97A2-2D0B-4F8CBE9BECAB}"/>
              </a:ext>
            </a:extLst>
          </p:cNvPr>
          <p:cNvSpPr/>
          <p:nvPr/>
        </p:nvSpPr>
        <p:spPr>
          <a:xfrm>
            <a:off x="4466846" y="3951300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ස</a:t>
            </a:r>
            <a:r>
              <a:rPr lang="si-LK">
                <a:solidFill>
                  <a:srgbClr val="00B0F0"/>
                </a:solidFill>
                <a:ea typeface="+mn-lt"/>
                <a:cs typeface="+mn-lt"/>
              </a:rPr>
              <a:t> ං</a:t>
            </a:r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 </a:t>
            </a:r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s </a:t>
            </a:r>
            <a:r>
              <a:rPr lang="si-LK" err="1">
                <a:solidFill>
                  <a:srgbClr val="FFFF00"/>
                </a:solidFill>
                <a:latin typeface="JetBrains Mono"/>
                <a:cs typeface="Iskoola Pota"/>
              </a:rPr>
              <a:t>කෘ</a:t>
            </a:r>
            <a:r>
              <a:rPr lang="si-LK">
                <a:solidFill>
                  <a:srgbClr val="FFFF00"/>
                </a:solidFill>
                <a:latin typeface="JetBrains Mono"/>
                <a:cs typeface="Iskoola Pota"/>
              </a:rPr>
              <a:t> </a:t>
            </a:r>
            <a:r>
              <a:rPr lang="si-LK" err="1">
                <a:solidFill>
                  <a:srgbClr val="FF387C"/>
                </a:solidFill>
                <a:latin typeface="JetBrains Mono"/>
                <a:cs typeface="Iskoola Pota"/>
              </a:rPr>
              <a:t>ති</a:t>
            </a:r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 ය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7BC209-0D74-51FA-ABB1-6B0222FF3496}"/>
              </a:ext>
            </a:extLst>
          </p:cNvPr>
          <p:cNvSpPr/>
          <p:nvPr/>
        </p:nvSpPr>
        <p:spPr>
          <a:xfrm>
            <a:off x="464615" y="4416210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DB9376"/>
                </a:solidFill>
                <a:latin typeface="JetBrains Mono"/>
                <a:cs typeface="Iskoola Pota"/>
              </a:rPr>
              <a:t>#5</a:t>
            </a:r>
            <a:endParaRPr lang="en-US" sz="1400">
              <a:solidFill>
                <a:srgbClr val="DB9376"/>
              </a:solidFill>
              <a:cs typeface="Iskoola Pota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63427D9-234C-B43C-4D3B-219128915074}"/>
              </a:ext>
            </a:extLst>
          </p:cNvPr>
          <p:cNvSpPr/>
          <p:nvPr/>
        </p:nvSpPr>
        <p:spPr>
          <a:xfrm>
            <a:off x="2225089" y="4422512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aa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 </a:t>
            </a:r>
            <a:r>
              <a:rPr lang="si-LK" err="1">
                <a:solidFill>
                  <a:srgbClr val="FFC000"/>
                </a:solidFill>
                <a:latin typeface="JetBrains Mono"/>
                <a:cs typeface="Iskoola Pota"/>
              </a:rPr>
              <a:t>ක්‍ර</a:t>
            </a:r>
            <a:r>
              <a:rPr lang="si-LK">
                <a:solidFill>
                  <a:srgbClr val="FFC000"/>
                </a:solidFill>
                <a:latin typeface="JetBrains Mono"/>
                <a:cs typeface="Iskoola Pota"/>
              </a:rPr>
              <a:t> </a:t>
            </a:r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ම </a:t>
            </a:r>
            <a:r>
              <a:rPr lang="si-LK">
                <a:solidFill>
                  <a:srgbClr val="FF387C"/>
                </a:solidFill>
                <a:ea typeface="+mn-lt"/>
                <a:cs typeface="+mn-lt"/>
              </a:rPr>
              <a:t>ණ ය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A6DB11E-87EA-454D-8940-6980F17E7D06}"/>
              </a:ext>
            </a:extLst>
          </p:cNvPr>
          <p:cNvSpPr/>
          <p:nvPr/>
        </p:nvSpPr>
        <p:spPr>
          <a:xfrm>
            <a:off x="4466846" y="4422511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err="1">
                <a:solidFill>
                  <a:srgbClr val="FF387C"/>
                </a:solidFill>
                <a:ea typeface="+mn-lt"/>
                <a:cs typeface="+mn-lt"/>
              </a:rPr>
              <a:t>ස</a:t>
            </a:r>
            <a:r>
              <a:rPr lang="si-LK" err="1">
                <a:solidFill>
                  <a:srgbClr val="00B0F0"/>
                </a:solidFill>
                <a:ea typeface="+mn-lt"/>
                <a:cs typeface="+mn-lt"/>
              </a:rPr>
              <a:t>ං</a:t>
            </a:r>
            <a:r>
              <a:rPr lang="si-LK">
                <a:solidFill>
                  <a:srgbClr val="00B0F0"/>
                </a:solidFill>
                <a:latin typeface="Calibri"/>
                <a:cs typeface="Iskoola Pota"/>
              </a:rPr>
              <a:t> </a:t>
            </a:r>
            <a:r>
              <a:rPr lang="si-LK" err="1">
                <a:solidFill>
                  <a:srgbClr val="DB9376"/>
                </a:solidFill>
                <a:latin typeface="JetBrains Mono"/>
                <a:cs typeface="Iskoola Pota"/>
              </a:rPr>
              <a:t>ස්</a:t>
            </a:r>
            <a:r>
              <a:rPr lang="en-US">
                <a:solidFill>
                  <a:srgbClr val="FF387C"/>
                </a:solidFill>
                <a:latin typeface="JetBrains Mono"/>
                <a:cs typeface="Iskoola Pota"/>
              </a:rPr>
              <a:t> </a:t>
            </a:r>
            <a:r>
              <a:rPr lang="si-LK">
                <a:solidFill>
                  <a:srgbClr val="FFFF00"/>
                </a:solidFill>
                <a:latin typeface="JetBrains Mono"/>
                <a:cs typeface="Iskoola Pota"/>
              </a:rPr>
              <a:t>කෘ</a:t>
            </a:r>
            <a:r>
              <a:rPr lang="si-LK">
                <a:solidFill>
                  <a:srgbClr val="FF387C"/>
                </a:solidFill>
                <a:latin typeface="JetBrains Mono"/>
                <a:cs typeface="Iskoola Pota"/>
              </a:rPr>
              <a:t>තිය</a:t>
            </a:r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9D39935-B0E9-18A0-115A-A7DE3E30E6CD}"/>
              </a:ext>
            </a:extLst>
          </p:cNvPr>
          <p:cNvSpPr/>
          <p:nvPr/>
        </p:nvSpPr>
        <p:spPr>
          <a:xfrm>
            <a:off x="464615" y="4901608"/>
            <a:ext cx="163598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</a:t>
            </a:r>
            <a:r>
              <a:rPr lang="en-US" sz="1400">
                <a:solidFill>
                  <a:srgbClr val="FF0000"/>
                </a:solidFill>
                <a:latin typeface="JetBrains Mono"/>
                <a:cs typeface="Iskoola Pota"/>
              </a:rPr>
              <a:t>#6</a:t>
            </a:r>
            <a:endParaRPr lang="en-US" sz="1400">
              <a:solidFill>
                <a:srgbClr val="FF0000"/>
              </a:solidFill>
              <a:cs typeface="Iskoola Pota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62CCE04-3B71-D504-ACF3-C51C091CBEB0}"/>
              </a:ext>
            </a:extLst>
          </p:cNvPr>
          <p:cNvSpPr/>
          <p:nvPr/>
        </p:nvSpPr>
        <p:spPr>
          <a:xfrm>
            <a:off x="451782" y="2071266"/>
            <a:ext cx="1648821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cs typeface="Iskoola Pota"/>
              </a:rPr>
              <a:t>Rule #0</a:t>
            </a:r>
            <a:endParaRPr lang="en-US" sz="140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19B4227-2123-1A3D-0D25-0DBB0F6D8602}"/>
              </a:ext>
            </a:extLst>
          </p:cNvPr>
          <p:cNvSpPr/>
          <p:nvPr/>
        </p:nvSpPr>
        <p:spPr>
          <a:xfrm>
            <a:off x="6711601" y="4892155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814331F-091F-6F5F-9DC1-B79CDC6FFD03}"/>
              </a:ext>
            </a:extLst>
          </p:cNvPr>
          <p:cNvSpPr/>
          <p:nvPr/>
        </p:nvSpPr>
        <p:spPr>
          <a:xfrm>
            <a:off x="6685935" y="1583104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:alien: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0EB55DE-B461-67CE-ADC1-0D5CAED9D0B2}"/>
              </a:ext>
            </a:extLst>
          </p:cNvPr>
          <p:cNvSpPr/>
          <p:nvPr/>
        </p:nvSpPr>
        <p:spPr>
          <a:xfrm>
            <a:off x="6685935" y="2052688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CD1BC28-9AA9-0C34-6EE6-1C050E5A4FA2}"/>
              </a:ext>
            </a:extLst>
          </p:cNvPr>
          <p:cNvSpPr/>
          <p:nvPr/>
        </p:nvSpPr>
        <p:spPr>
          <a:xfrm>
            <a:off x="6673102" y="2529576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D679903-2E51-AEAB-BF78-B7E3791C985B}"/>
              </a:ext>
            </a:extLst>
          </p:cNvPr>
          <p:cNvSpPr/>
          <p:nvPr/>
        </p:nvSpPr>
        <p:spPr>
          <a:xfrm>
            <a:off x="6673102" y="3003279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99C7DB7-39ED-831C-18AA-C8DA9EE2D99A}"/>
              </a:ext>
            </a:extLst>
          </p:cNvPr>
          <p:cNvSpPr/>
          <p:nvPr/>
        </p:nvSpPr>
        <p:spPr>
          <a:xfrm>
            <a:off x="6685935" y="3475308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34628D2-44AF-675C-2392-B9C3B27BF4C1}"/>
              </a:ext>
            </a:extLst>
          </p:cNvPr>
          <p:cNvSpPr/>
          <p:nvPr/>
        </p:nvSpPr>
        <p:spPr>
          <a:xfrm>
            <a:off x="6698768" y="3944999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902ABDD-6B68-37E7-996F-9A663E5B00A3}"/>
              </a:ext>
            </a:extLst>
          </p:cNvPr>
          <p:cNvSpPr/>
          <p:nvPr/>
        </p:nvSpPr>
        <p:spPr>
          <a:xfrm>
            <a:off x="6698768" y="4416210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ED6316A-23F5-71AF-B975-8D7E5232BFC5}"/>
              </a:ext>
            </a:extLst>
          </p:cNvPr>
          <p:cNvSpPr/>
          <p:nvPr/>
        </p:nvSpPr>
        <p:spPr>
          <a:xfrm>
            <a:off x="6698768" y="3947962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5DA3571-7E83-B928-FA73-79E7E07E42E6}"/>
              </a:ext>
            </a:extLst>
          </p:cNvPr>
          <p:cNvSpPr/>
          <p:nvPr/>
        </p:nvSpPr>
        <p:spPr>
          <a:xfrm>
            <a:off x="2237922" y="5383030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000000"/>
                </a:solidFill>
                <a:latin typeface="JetBrains Mono"/>
                <a:cs typeface="Iskoola Pota"/>
              </a:rPr>
              <a:t>ආක්‍රමණය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9CF8934-8B1C-DFBB-C4C0-29A82EAB01B6}"/>
              </a:ext>
            </a:extLst>
          </p:cNvPr>
          <p:cNvSpPr/>
          <p:nvPr/>
        </p:nvSpPr>
        <p:spPr>
          <a:xfrm>
            <a:off x="4479679" y="5383029"/>
            <a:ext cx="2143433" cy="38148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000000"/>
                </a:solidFill>
                <a:latin typeface="JetBrains Mono"/>
                <a:cs typeface="Iskoola Pota"/>
              </a:rPr>
              <a:t>සංස්කෘතිය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1F7BF18-63AA-2C5F-5251-F56A0E436215}"/>
              </a:ext>
            </a:extLst>
          </p:cNvPr>
          <p:cNvSpPr/>
          <p:nvPr/>
        </p:nvSpPr>
        <p:spPr>
          <a:xfrm>
            <a:off x="6711601" y="5376728"/>
            <a:ext cx="1769807" cy="38148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0EDB1E-5821-CE4D-02A6-113FD8218DC2}"/>
              </a:ext>
            </a:extLst>
          </p:cNvPr>
          <p:cNvSpPr txBox="1"/>
          <p:nvPr/>
        </p:nvSpPr>
        <p:spPr>
          <a:xfrm>
            <a:off x="8613057" y="2104928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Emojis</a:t>
            </a:r>
            <a:endParaRPr lang="en-US" sz="16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31FF6C-876B-0D29-4D18-90BE7F131C2E}"/>
              </a:ext>
            </a:extLst>
          </p:cNvPr>
          <p:cNvSpPr txBox="1"/>
          <p:nvPr/>
        </p:nvSpPr>
        <p:spPr>
          <a:xfrm>
            <a:off x="8613057" y="2459546"/>
            <a:ext cx="13737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Non-joining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A3767B-3BBB-FA94-6562-A7ABEAFFA16C}"/>
              </a:ext>
            </a:extLst>
          </p:cNvPr>
          <p:cNvSpPr txBox="1"/>
          <p:nvPr/>
        </p:nvSpPr>
        <p:spPr>
          <a:xfrm>
            <a:off x="8613057" y="2971456"/>
            <a:ext cx="234307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Special 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A5D279-A0A2-15FC-C76C-31D164B8AFA3}"/>
              </a:ext>
            </a:extLst>
          </p:cNvPr>
          <p:cNvSpPr txBox="1"/>
          <p:nvPr/>
        </p:nvSpPr>
        <p:spPr>
          <a:xfrm>
            <a:off x="8613057" y="3505135"/>
            <a:ext cx="1519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Rakaranshaya</a:t>
            </a:r>
            <a:endParaRPr lang="en-US" sz="16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67F007-72A6-493F-BC12-849F40F75AEE}"/>
              </a:ext>
            </a:extLst>
          </p:cNvPr>
          <p:cNvSpPr txBox="1"/>
          <p:nvPr/>
        </p:nvSpPr>
        <p:spPr>
          <a:xfrm>
            <a:off x="8613057" y="3904906"/>
            <a:ext cx="184846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Consonants + Vowel Suffixes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A93DBB-C0E9-AB4B-7FFA-44BFC04E4C39}"/>
              </a:ext>
            </a:extLst>
          </p:cNvPr>
          <p:cNvSpPr txBox="1"/>
          <p:nvPr/>
        </p:nvSpPr>
        <p:spPr>
          <a:xfrm>
            <a:off x="8613057" y="4456560"/>
            <a:ext cx="1956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Consonants + Hal</a:t>
            </a:r>
            <a:endParaRPr lang="en-US" sz="16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6F0A21A-3C07-D8CE-E3FE-8BFF2E416BE7}"/>
              </a:ext>
            </a:extLst>
          </p:cNvPr>
          <p:cNvSpPr txBox="1"/>
          <p:nvPr/>
        </p:nvSpPr>
        <p:spPr>
          <a:xfrm>
            <a:off x="8613057" y="4953848"/>
            <a:ext cx="1956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cs typeface="Iskoola Pota"/>
              </a:rPr>
              <a:t>Pure Vowels</a:t>
            </a:r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568075-9156-F2B5-0241-E199EE946005}"/>
              </a:ext>
            </a:extLst>
          </p:cNvPr>
          <p:cNvSpPr txBox="1"/>
          <p:nvPr/>
        </p:nvSpPr>
        <p:spPr>
          <a:xfrm>
            <a:off x="10288605" y="2454305"/>
            <a:ext cx="21053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[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ඎ, ං , ඃ, ඍ</a:t>
            </a:r>
            <a:r>
              <a:rPr lang="en-US" sz="2400">
                <a:solidFill>
                  <a:schemeClr val="bg1"/>
                </a:solidFill>
              </a:rPr>
              <a:t>]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15C7C06-375B-ACF5-3485-F1798493549D}"/>
              </a:ext>
            </a:extLst>
          </p:cNvPr>
          <p:cNvSpPr txBox="1"/>
          <p:nvPr/>
        </p:nvSpPr>
        <p:spPr>
          <a:xfrm>
            <a:off x="10716726" y="2935094"/>
            <a:ext cx="133465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[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ෲ</a:t>
            </a:r>
            <a:r>
              <a:rPr lang="en-US" sz="2000">
                <a:solidFill>
                  <a:schemeClr val="bg1"/>
                </a:solidFill>
              </a:rPr>
              <a:t>,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 ෘ</a:t>
            </a:r>
            <a:r>
              <a:rPr lang="en-US" sz="2000">
                <a:solidFill>
                  <a:schemeClr val="bg1"/>
                </a:solidFill>
              </a:rPr>
              <a:t>,</a:t>
            </a:r>
            <a:r>
              <a:rPr lang="en-US" sz="240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E6CE7A-04DD-069A-2957-DC1B026F7CBD}"/>
              </a:ext>
            </a:extLst>
          </p:cNvPr>
          <p:cNvSpPr txBox="1"/>
          <p:nvPr/>
        </p:nvSpPr>
        <p:spPr>
          <a:xfrm>
            <a:off x="11267442" y="3516737"/>
            <a:ext cx="92563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[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්‍ර</a:t>
            </a:r>
            <a:r>
              <a:rPr lang="en-US" sz="2000">
                <a:solidFill>
                  <a:schemeClr val="bg1"/>
                </a:solidFill>
              </a:rPr>
              <a:t>]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34CA0C-E2B3-B3CF-885C-AE6F92178F93}"/>
              </a:ext>
            </a:extLst>
          </p:cNvPr>
          <p:cNvSpPr txBox="1"/>
          <p:nvPr/>
        </p:nvSpPr>
        <p:spPr>
          <a:xfrm>
            <a:off x="10488339" y="3925968"/>
            <a:ext cx="1795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[</a:t>
            </a:r>
            <a:r>
              <a:rPr lang="si-LK" sz="2000">
                <a:solidFill>
                  <a:schemeClr val="bg1"/>
                </a:solidFill>
              </a:rPr>
              <a:t>ස</a:t>
            </a:r>
            <a:r>
              <a:rPr lang="en-US" sz="2000">
                <a:solidFill>
                  <a:schemeClr val="bg1"/>
                </a:solidFill>
              </a:rPr>
              <a:t>,</a:t>
            </a:r>
            <a:r>
              <a:rPr lang="si-LK" sz="2000">
                <a:solidFill>
                  <a:schemeClr val="bg1"/>
                </a:solidFill>
              </a:rPr>
              <a:t> ක</a:t>
            </a:r>
            <a:r>
              <a:rPr lang="en-US" sz="2000">
                <a:solidFill>
                  <a:schemeClr val="bg1"/>
                </a:solidFill>
              </a:rPr>
              <a:t>,</a:t>
            </a:r>
            <a:r>
              <a:rPr lang="si-LK" sz="2000">
                <a:solidFill>
                  <a:schemeClr val="bg1"/>
                </a:solidFill>
              </a:rPr>
              <a:t> ම</a:t>
            </a:r>
            <a:r>
              <a:rPr lang="en-US" sz="2000">
                <a:solidFill>
                  <a:schemeClr val="bg1"/>
                </a:solidFill>
              </a:rPr>
              <a:t>.. 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46F4637-57A1-7A79-8950-A5DDBC420D2D}"/>
              </a:ext>
            </a:extLst>
          </p:cNvPr>
          <p:cNvSpPr txBox="1"/>
          <p:nvPr/>
        </p:nvSpPr>
        <p:spPr>
          <a:xfrm>
            <a:off x="10482736" y="4364150"/>
            <a:ext cx="1801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[</a:t>
            </a:r>
            <a:r>
              <a:rPr lang="si-LK" sz="2000">
                <a:solidFill>
                  <a:schemeClr val="bg1"/>
                </a:solidFill>
              </a:rPr>
              <a:t>ස්</a:t>
            </a:r>
            <a:r>
              <a:rPr lang="en-US" sz="2000">
                <a:solidFill>
                  <a:schemeClr val="bg1"/>
                </a:solidFill>
              </a:rPr>
              <a:t>,</a:t>
            </a:r>
            <a:r>
              <a:rPr lang="si-LK" sz="2000">
                <a:solidFill>
                  <a:schemeClr val="bg1"/>
                </a:solidFill>
              </a:rPr>
              <a:t> ක්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si-LK" sz="2000">
                <a:solidFill>
                  <a:schemeClr val="bg1"/>
                </a:solidFill>
              </a:rPr>
              <a:t>ම්</a:t>
            </a:r>
            <a:r>
              <a:rPr lang="en-US" sz="2000">
                <a:solidFill>
                  <a:schemeClr val="bg1"/>
                </a:solidFill>
              </a:rPr>
              <a:t>.. 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A37E03-B1DB-4437-C5D8-4CADBAE1DB49}"/>
              </a:ext>
            </a:extLst>
          </p:cNvPr>
          <p:cNvSpPr txBox="1"/>
          <p:nvPr/>
        </p:nvSpPr>
        <p:spPr>
          <a:xfrm>
            <a:off x="10664847" y="4897757"/>
            <a:ext cx="1252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[</a:t>
            </a:r>
            <a:r>
              <a:rPr lang="si-LK" sz="2000">
                <a:solidFill>
                  <a:schemeClr val="bg1"/>
                </a:solidFill>
              </a:rPr>
              <a:t>අ</a:t>
            </a:r>
            <a:r>
              <a:rPr lang="en-US" sz="2000">
                <a:solidFill>
                  <a:schemeClr val="bg1"/>
                </a:solidFill>
              </a:rPr>
              <a:t> , </a:t>
            </a:r>
            <a:r>
              <a:rPr lang="si-LK" sz="2000">
                <a:solidFill>
                  <a:schemeClr val="bg1"/>
                </a:solidFill>
              </a:rPr>
              <a:t>ආ</a:t>
            </a:r>
            <a:r>
              <a:rPr lang="en-US" sz="2000">
                <a:solidFill>
                  <a:schemeClr val="bg1"/>
                </a:solidFill>
              </a:rPr>
              <a:t>, ..]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DB42E-C9B1-0855-66F1-2A47415EE7A3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8322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4216972-132F-711D-47E7-2F430B05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 r="-221" b="-272"/>
          <a:stretch/>
        </p:blipFill>
        <p:spPr>
          <a:xfrm>
            <a:off x="6231645" y="453429"/>
            <a:ext cx="4259690" cy="3387332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B10849-2D47-6EBF-A975-97DE9D5C2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-466" r="-200" b="-595"/>
          <a:stretch/>
        </p:blipFill>
        <p:spPr>
          <a:xfrm>
            <a:off x="6190770" y="4250650"/>
            <a:ext cx="4295428" cy="149695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AA08BCB-9B75-BC8E-B9AD-057AD2F3A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0" r="-198" b="-255"/>
          <a:stretch/>
        </p:blipFill>
        <p:spPr>
          <a:xfrm>
            <a:off x="486229" y="1942738"/>
            <a:ext cx="4387012" cy="337495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9C9D4C3-1413-4E90-B832-84E11CB6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5608409" cy="115068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Rule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D699FF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Activation 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B4E37E-4A75-398E-9897-EE9EB796F87F}"/>
              </a:ext>
            </a:extLst>
          </p:cNvPr>
          <p:cNvSpPr/>
          <p:nvPr/>
        </p:nvSpPr>
        <p:spPr>
          <a:xfrm>
            <a:off x="4008451" y="5074870"/>
            <a:ext cx="1527110" cy="387082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000000"/>
                </a:solidFill>
                <a:latin typeface="JetBrains Mono"/>
                <a:cs typeface="Iskoola Pota"/>
              </a:rPr>
              <a:t>ආක්‍රමණය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EED8CF-3092-AA5A-29D0-0F9C1B5D83BA}"/>
              </a:ext>
            </a:extLst>
          </p:cNvPr>
          <p:cNvSpPr/>
          <p:nvPr/>
        </p:nvSpPr>
        <p:spPr>
          <a:xfrm>
            <a:off x="9662400" y="3539662"/>
            <a:ext cx="1493492" cy="387082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>
                <a:solidFill>
                  <a:srgbClr val="000000"/>
                </a:solidFill>
                <a:latin typeface="JetBrains Mono"/>
                <a:cs typeface="Iskoola Pota"/>
              </a:rPr>
              <a:t>සංස්කෘතිය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EA7F88-BDF7-A7B5-87E1-52C97BA0E0FC}"/>
              </a:ext>
            </a:extLst>
          </p:cNvPr>
          <p:cNvSpPr/>
          <p:nvPr/>
        </p:nvSpPr>
        <p:spPr>
          <a:xfrm>
            <a:off x="9854851" y="5415949"/>
            <a:ext cx="1265543" cy="381480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Iskoola Pota"/>
              </a:rPr>
              <a:t>👽</a:t>
            </a:r>
            <a:endParaRPr lang="si-LK">
              <a:solidFill>
                <a:schemeClr val="bg1"/>
              </a:solidFill>
              <a:latin typeface="JetBrains Mono"/>
              <a:cs typeface="Iskoola Pota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7CB284B2-71A7-00EF-44AE-52D9933A6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94" y="456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59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7A08D-905F-F299-D986-BF3DBC9F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05" b="30699"/>
          <a:stretch/>
        </p:blipFill>
        <p:spPr>
          <a:xfrm>
            <a:off x="257735" y="1279066"/>
            <a:ext cx="8125373" cy="4903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C52A5-B6E7-7D4E-DB6F-00052928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4" y="135919"/>
            <a:ext cx="5608409" cy="115068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D699FF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Script tag...</a:t>
            </a:r>
            <a:endParaRPr lang="en-US">
              <a:cs typeface="Calibri Light"/>
            </a:endParaRPr>
          </a:p>
        </p:txBody>
      </p:sp>
      <p:pic>
        <p:nvPicPr>
          <p:cNvPr id="11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A1AC7365-474C-0D36-9C00-202F6AD7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69" y="1432965"/>
            <a:ext cx="3102325" cy="484051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9A8C3B-D2C4-8322-4D84-564340311699}"/>
              </a:ext>
            </a:extLst>
          </p:cNvPr>
          <p:cNvSpPr/>
          <p:nvPr/>
        </p:nvSpPr>
        <p:spPr>
          <a:xfrm>
            <a:off x="9015333" y="546778"/>
            <a:ext cx="2717449" cy="74958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Keyboard works on chatbot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CB510C-9ABC-A0A1-A1BC-4D440DA7968B}"/>
              </a:ext>
            </a:extLst>
          </p:cNvPr>
          <p:cNvSpPr/>
          <p:nvPr/>
        </p:nvSpPr>
        <p:spPr>
          <a:xfrm>
            <a:off x="5507564" y="5007204"/>
            <a:ext cx="2717449" cy="100898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Calibri"/>
              </a:rPr>
              <a:t>Attachable script tag for keyboard interface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82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8FD5EF-F145-5E1C-5FD4-178D54DF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5608409" cy="1150682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  <a:br>
              <a:rPr lang="en-US" sz="48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chemeClr val="accent4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479352A-92D2-D8AC-5BBF-CB9B7ABF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547524"/>
            <a:ext cx="6618514" cy="44596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7E9F98-CCF9-87F3-263C-136EB82478EB}"/>
              </a:ext>
            </a:extLst>
          </p:cNvPr>
          <p:cNvSpPr/>
          <p:nvPr/>
        </p:nvSpPr>
        <p:spPr>
          <a:xfrm>
            <a:off x="5360935" y="792880"/>
            <a:ext cx="2260249" cy="74958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Release a 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Pre-release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DE47B26-FF3B-339A-4A85-9B1305C9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701" y="1605368"/>
            <a:ext cx="2768083" cy="43397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D01DDD1-9AF1-21B1-6B2F-DC1D6F75D440}"/>
              </a:ext>
            </a:extLst>
          </p:cNvPr>
          <p:cNvSpPr/>
          <p:nvPr/>
        </p:nvSpPr>
        <p:spPr>
          <a:xfrm>
            <a:off x="5016152" y="790422"/>
            <a:ext cx="689565" cy="6895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JetBrains Mono"/>
                <a:cs typeface="Calibri"/>
              </a:rPr>
              <a:t>1</a:t>
            </a:r>
            <a:endParaRPr lang="en-US" sz="3600" b="1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B73066-6309-9179-B4BF-EAA0E942B045}"/>
              </a:ext>
            </a:extLst>
          </p:cNvPr>
          <p:cNvSpPr/>
          <p:nvPr/>
        </p:nvSpPr>
        <p:spPr>
          <a:xfrm>
            <a:off x="9276535" y="792880"/>
            <a:ext cx="2260249" cy="74958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Implemented versions</a:t>
            </a:r>
            <a:endParaRPr lang="en-US">
              <a:solidFill>
                <a:schemeClr val="bg1"/>
              </a:solidFill>
              <a:latin typeface="JetBrains Mono"/>
              <a:cs typeface="Calibri"/>
            </a:endParaRPr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D70CBFD-8D36-8808-F602-0AB7E4E0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2" y="372035"/>
            <a:ext cx="914400" cy="91440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E5F44A-74CB-9F85-BF64-672A6913B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9" y="2240541"/>
            <a:ext cx="729741" cy="72974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83385E3-1D98-B8F0-4C8F-CC4062359C3A}"/>
              </a:ext>
            </a:extLst>
          </p:cNvPr>
          <p:cNvSpPr/>
          <p:nvPr/>
        </p:nvSpPr>
        <p:spPr>
          <a:xfrm>
            <a:off x="8826102" y="829235"/>
            <a:ext cx="689565" cy="6895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JetBrains Mono"/>
                <a:cs typeface="Calibri"/>
              </a:rPr>
              <a:t>2</a:t>
            </a:r>
            <a:endParaRPr lang="en-US" sz="3600" b="1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93606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011E-8B88-429B-B513-899C4979DC7E}"/>
              </a:ext>
            </a:extLst>
          </p:cNvPr>
          <p:cNvSpPr txBox="1">
            <a:spLocks/>
          </p:cNvSpPr>
          <p:nvPr/>
        </p:nvSpPr>
        <p:spPr>
          <a:xfrm>
            <a:off x="127586" y="137777"/>
            <a:ext cx="5493520" cy="10243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>
                <a:solidFill>
                  <a:srgbClr val="D69CB1"/>
                </a:solidFill>
                <a:latin typeface="JetBrains Mono"/>
              </a:rPr>
              <a:t>Work Breakdown</a:t>
            </a:r>
            <a:r>
              <a:rPr lang="en-US" sz="3600">
                <a:solidFill>
                  <a:srgbClr val="D69CB1"/>
                </a:solidFill>
                <a:latin typeface="JetBrains Mono"/>
              </a:rPr>
              <a:t> </a:t>
            </a:r>
          </a:p>
          <a:p>
            <a:pPr algn="l"/>
            <a:r>
              <a:rPr lang="en-US" sz="2400">
                <a:solidFill>
                  <a:srgbClr val="FFFFFF"/>
                </a:solidFill>
                <a:latin typeface="JetBrains Mono"/>
              </a:rPr>
              <a:t>Structure</a:t>
            </a:r>
            <a:endParaRPr lang="en-US" sz="2400">
              <a:solidFill>
                <a:srgbClr val="DFC1F7"/>
              </a:solidFill>
              <a:latin typeface="JetBrains Mono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7A648-DAF5-44E0-8CA6-26239EFD5B26}"/>
              </a:ext>
            </a:extLst>
          </p:cNvPr>
          <p:cNvSpPr/>
          <p:nvPr/>
        </p:nvSpPr>
        <p:spPr>
          <a:xfrm>
            <a:off x="541449" y="1942113"/>
            <a:ext cx="1918275" cy="517995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D53F3-9B4A-499E-9E86-1B8D4FF3A50F}"/>
              </a:ext>
            </a:extLst>
          </p:cNvPr>
          <p:cNvSpPr/>
          <p:nvPr/>
        </p:nvSpPr>
        <p:spPr>
          <a:xfrm>
            <a:off x="5236925" y="1931979"/>
            <a:ext cx="1932739" cy="633187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Code-Switching Keyboard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15EEA2-7415-479B-9514-D3277579A998}"/>
              </a:ext>
            </a:extLst>
          </p:cNvPr>
          <p:cNvSpPr/>
          <p:nvPr/>
        </p:nvSpPr>
        <p:spPr>
          <a:xfrm>
            <a:off x="7543245" y="1931979"/>
            <a:ext cx="1932739" cy="517995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E3625-D9BB-4D99-BA4A-614926B7D6E6}"/>
              </a:ext>
            </a:extLst>
          </p:cNvPr>
          <p:cNvSpPr/>
          <p:nvPr/>
        </p:nvSpPr>
        <p:spPr>
          <a:xfrm>
            <a:off x="9849565" y="1931979"/>
            <a:ext cx="1918270" cy="517995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DDF4A2-77C6-4A8E-B622-114BEF4FE558}"/>
              </a:ext>
            </a:extLst>
          </p:cNvPr>
          <p:cNvSpPr/>
          <p:nvPr/>
        </p:nvSpPr>
        <p:spPr>
          <a:xfrm>
            <a:off x="398429" y="2041938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FEF2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E3487-A2D0-4A4F-B2EA-1CB5BA8B7A0B}"/>
              </a:ext>
            </a:extLst>
          </p:cNvPr>
          <p:cNvSpPr/>
          <p:nvPr/>
        </p:nvSpPr>
        <p:spPr>
          <a:xfrm>
            <a:off x="5093905" y="2047958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FEF2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778F9A-703D-470F-A31F-F54E8983225C}"/>
              </a:ext>
            </a:extLst>
          </p:cNvPr>
          <p:cNvSpPr/>
          <p:nvPr/>
        </p:nvSpPr>
        <p:spPr>
          <a:xfrm>
            <a:off x="7375404" y="2026079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FEF2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6678A9-319E-497E-ABE6-267FE67E62A3}"/>
              </a:ext>
            </a:extLst>
          </p:cNvPr>
          <p:cNvSpPr/>
          <p:nvPr/>
        </p:nvSpPr>
        <p:spPr>
          <a:xfrm>
            <a:off x="9727007" y="2047958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FEF2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10CBA5-B9CB-422E-B2A2-527A07E3C328}"/>
              </a:ext>
            </a:extLst>
          </p:cNvPr>
          <p:cNvSpPr/>
          <p:nvPr/>
        </p:nvSpPr>
        <p:spPr>
          <a:xfrm>
            <a:off x="2847772" y="2590399"/>
            <a:ext cx="1918275" cy="603064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Sinhala-English Character Map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37D928-2B9D-49E1-A72C-59216DAA831B}"/>
              </a:ext>
            </a:extLst>
          </p:cNvPr>
          <p:cNvSpPr/>
          <p:nvPr/>
        </p:nvSpPr>
        <p:spPr>
          <a:xfrm>
            <a:off x="2847770" y="3305047"/>
            <a:ext cx="1918275" cy="603064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Equivalent Token Mapping Algorithm: SEETM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E5E86-958A-4472-8AAF-995850E5815A}"/>
              </a:ext>
            </a:extLst>
          </p:cNvPr>
          <p:cNvSpPr/>
          <p:nvPr/>
        </p:nvSpPr>
        <p:spPr>
          <a:xfrm>
            <a:off x="2847769" y="401477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Evaluate Token Mapping Manually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9AD0AE-6FD5-4393-97A1-A0B383F1FE70}"/>
              </a:ext>
            </a:extLst>
          </p:cNvPr>
          <p:cNvSpPr/>
          <p:nvPr/>
        </p:nvSpPr>
        <p:spPr>
          <a:xfrm>
            <a:off x="541449" y="259039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943006-8A4A-4AF5-BD08-82C6236D24D4}"/>
              </a:ext>
            </a:extLst>
          </p:cNvPr>
          <p:cNvSpPr/>
          <p:nvPr/>
        </p:nvSpPr>
        <p:spPr>
          <a:xfrm>
            <a:off x="541447" y="306120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2BFB1E-7718-41A0-8910-14EE683E697E}"/>
              </a:ext>
            </a:extLst>
          </p:cNvPr>
          <p:cNvSpPr/>
          <p:nvPr/>
        </p:nvSpPr>
        <p:spPr>
          <a:xfrm>
            <a:off x="541446" y="353725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A80744-6198-4408-A6DD-15556FA42728}"/>
              </a:ext>
            </a:extLst>
          </p:cNvPr>
          <p:cNvSpPr/>
          <p:nvPr/>
        </p:nvSpPr>
        <p:spPr>
          <a:xfrm>
            <a:off x="541446" y="4013335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2CB537-DF02-4369-BD53-490322A34412}"/>
              </a:ext>
            </a:extLst>
          </p:cNvPr>
          <p:cNvSpPr/>
          <p:nvPr/>
        </p:nvSpPr>
        <p:spPr>
          <a:xfrm>
            <a:off x="5236925" y="2681839"/>
            <a:ext cx="1918275" cy="830186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the Keyboard Interface Using Keystroke Mapping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AE900F-DCB4-4326-ADB3-F36F627D84FB}"/>
              </a:ext>
            </a:extLst>
          </p:cNvPr>
          <p:cNvSpPr/>
          <p:nvPr/>
        </p:nvSpPr>
        <p:spPr>
          <a:xfrm>
            <a:off x="5236922" y="3628698"/>
            <a:ext cx="1918275" cy="837246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Utilizing the Character Map within the Keyboard Interface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76B8B-10CA-41A0-8E1A-0396B7E5D34D}"/>
              </a:ext>
            </a:extLst>
          </p:cNvPr>
          <p:cNvSpPr/>
          <p:nvPr/>
        </p:nvSpPr>
        <p:spPr>
          <a:xfrm>
            <a:off x="2830967" y="1942113"/>
            <a:ext cx="1909529" cy="517995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SEETM Algorithm Development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7C08B-A59F-4F96-95B6-A2AA265F478D}"/>
              </a:ext>
            </a:extLst>
          </p:cNvPr>
          <p:cNvSpPr/>
          <p:nvPr/>
        </p:nvSpPr>
        <p:spPr>
          <a:xfrm>
            <a:off x="2702008" y="2047958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FEF2C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257D30-9549-4A70-8A29-315A62905619}"/>
              </a:ext>
            </a:extLst>
          </p:cNvPr>
          <p:cNvSpPr/>
          <p:nvPr/>
        </p:nvSpPr>
        <p:spPr>
          <a:xfrm>
            <a:off x="7543245" y="257222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SEETM with Rasa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B31245-97C1-4886-B5B5-5577D0C25B87}"/>
              </a:ext>
            </a:extLst>
          </p:cNvPr>
          <p:cNvSpPr/>
          <p:nvPr/>
        </p:nvSpPr>
        <p:spPr>
          <a:xfrm>
            <a:off x="7543243" y="304303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Docker Images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A6798B-90A6-476B-8F72-63C15C73F9AF}"/>
              </a:ext>
            </a:extLst>
          </p:cNvPr>
          <p:cNvSpPr/>
          <p:nvPr/>
        </p:nvSpPr>
        <p:spPr>
          <a:xfrm>
            <a:off x="7543242" y="351908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Write Docker Compose Configs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41F8A66-C7FB-4634-85BD-FF0684FF6198}"/>
              </a:ext>
            </a:extLst>
          </p:cNvPr>
          <p:cNvSpPr/>
          <p:nvPr/>
        </p:nvSpPr>
        <p:spPr>
          <a:xfrm>
            <a:off x="7543242" y="3995162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75ECC4-6E71-4648-9ED7-CD92AAE6CBE3}"/>
              </a:ext>
            </a:extLst>
          </p:cNvPr>
          <p:cNvSpPr/>
          <p:nvPr/>
        </p:nvSpPr>
        <p:spPr>
          <a:xfrm>
            <a:off x="9849563" y="256516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08DF1D-C928-4341-95C5-BF96DADEFD2F}"/>
              </a:ext>
            </a:extLst>
          </p:cNvPr>
          <p:cNvSpPr/>
          <p:nvPr/>
        </p:nvSpPr>
        <p:spPr>
          <a:xfrm>
            <a:off x="9849561" y="303597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CD3704-F296-4B65-B810-FA2EF2C88F8F}"/>
              </a:ext>
            </a:extLst>
          </p:cNvPr>
          <p:cNvSpPr/>
          <p:nvPr/>
        </p:nvSpPr>
        <p:spPr>
          <a:xfrm>
            <a:off x="9849560" y="351202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099FBDD-0AE6-4F82-A377-C0B3C1B906CB}"/>
              </a:ext>
            </a:extLst>
          </p:cNvPr>
          <p:cNvSpPr/>
          <p:nvPr/>
        </p:nvSpPr>
        <p:spPr>
          <a:xfrm>
            <a:off x="9849560" y="3988102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SEETM and Keyboard Interface after Deployment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B8C444-C8CD-40FF-9E61-1096D36504DA}"/>
              </a:ext>
            </a:extLst>
          </p:cNvPr>
          <p:cNvSpPr/>
          <p:nvPr/>
        </p:nvSpPr>
        <p:spPr>
          <a:xfrm>
            <a:off x="2847767" y="4966036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Evaluating Token Mapping Effect on Word2Vec Model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B27BCC-B50F-45F6-93DF-06A0F08C06D9}"/>
              </a:ext>
            </a:extLst>
          </p:cNvPr>
          <p:cNvSpPr/>
          <p:nvPr/>
        </p:nvSpPr>
        <p:spPr>
          <a:xfrm>
            <a:off x="5251387" y="4575557"/>
            <a:ext cx="1918277" cy="471188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Enable Efficient Language Switching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ED18A24-9754-4C79-BE6B-2D5151D7D9D4}"/>
              </a:ext>
            </a:extLst>
          </p:cNvPr>
          <p:cNvSpPr/>
          <p:nvPr/>
        </p:nvSpPr>
        <p:spPr>
          <a:xfrm>
            <a:off x="7543240" y="4465944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70FCD1B-B209-4317-852D-BABEBE746286}"/>
              </a:ext>
            </a:extLst>
          </p:cNvPr>
          <p:cNvSpPr/>
          <p:nvPr/>
        </p:nvSpPr>
        <p:spPr>
          <a:xfrm>
            <a:off x="5092393" y="382112"/>
            <a:ext cx="2090120" cy="65066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SEETM</a:t>
            </a:r>
            <a:endParaRPr lang="en-US" sz="3200" b="1">
              <a:solidFill>
                <a:schemeClr val="bg1"/>
              </a:solidFill>
              <a:latin typeface="JetBrains Mono"/>
              <a:cs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A001ECF-7AA6-4201-80B8-BD11B8520CF9}"/>
              </a:ext>
            </a:extLst>
          </p:cNvPr>
          <p:cNvSpPr/>
          <p:nvPr/>
        </p:nvSpPr>
        <p:spPr>
          <a:xfrm>
            <a:off x="2847769" y="449040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Training a Word2Vec Model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97C261-5679-1A4D-B658-0B2E62F1E9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00588" y="1388201"/>
            <a:ext cx="3659041" cy="553912"/>
          </a:xfrm>
          <a:prstGeom prst="bentConnector2">
            <a:avLst/>
          </a:prstGeom>
          <a:ln w="28575">
            <a:solidFill>
              <a:srgbClr val="D69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D514EBF-2403-414B-BC31-4846CDC0AC7A}"/>
              </a:ext>
            </a:extLst>
          </p:cNvPr>
          <p:cNvCxnSpPr>
            <a:cxnSpLocks/>
          </p:cNvCxnSpPr>
          <p:nvPr/>
        </p:nvCxnSpPr>
        <p:spPr>
          <a:xfrm flipH="1">
            <a:off x="3796937" y="1382599"/>
            <a:ext cx="2337602" cy="553912"/>
          </a:xfrm>
          <a:prstGeom prst="bentConnector2">
            <a:avLst/>
          </a:prstGeom>
          <a:ln w="28575">
            <a:solidFill>
              <a:srgbClr val="D69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EB07E8-2083-434E-BFA9-89DDE8D6D245}"/>
              </a:ext>
            </a:extLst>
          </p:cNvPr>
          <p:cNvCxnSpPr>
            <a:cxnSpLocks/>
          </p:cNvCxnSpPr>
          <p:nvPr/>
        </p:nvCxnSpPr>
        <p:spPr>
          <a:xfrm>
            <a:off x="6056321" y="1382599"/>
            <a:ext cx="4752379" cy="549380"/>
          </a:xfrm>
          <a:prstGeom prst="bentConnector2">
            <a:avLst/>
          </a:prstGeom>
          <a:ln w="28575">
            <a:solidFill>
              <a:srgbClr val="D69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401F60-B300-C148-A941-F502491D4D93}"/>
              </a:ext>
            </a:extLst>
          </p:cNvPr>
          <p:cNvCxnSpPr>
            <a:cxnSpLocks/>
          </p:cNvCxnSpPr>
          <p:nvPr/>
        </p:nvCxnSpPr>
        <p:spPr>
          <a:xfrm>
            <a:off x="7255350" y="1388201"/>
            <a:ext cx="1254265" cy="543778"/>
          </a:xfrm>
          <a:prstGeom prst="bentConnector2">
            <a:avLst/>
          </a:prstGeom>
          <a:ln w="28575">
            <a:solidFill>
              <a:srgbClr val="D69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2F99F-0810-3D48-B379-1FF96C0DD5AB}"/>
              </a:ext>
            </a:extLst>
          </p:cNvPr>
          <p:cNvCxnSpPr>
            <a:cxnSpLocks/>
          </p:cNvCxnSpPr>
          <p:nvPr/>
        </p:nvCxnSpPr>
        <p:spPr>
          <a:xfrm flipH="1">
            <a:off x="6192090" y="1021571"/>
            <a:ext cx="15399" cy="910408"/>
          </a:xfrm>
          <a:prstGeom prst="straightConnector1">
            <a:avLst/>
          </a:prstGeom>
          <a:ln w="28575">
            <a:solidFill>
              <a:srgbClr val="D69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D09581-AFAB-F6CC-2AEE-DA539C501301}"/>
              </a:ext>
            </a:extLst>
          </p:cNvPr>
          <p:cNvSpPr/>
          <p:nvPr/>
        </p:nvSpPr>
        <p:spPr>
          <a:xfrm>
            <a:off x="2352589" y="2680323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75A1C0-CC7A-7650-FB34-3C98547DF78A}"/>
              </a:ext>
            </a:extLst>
          </p:cNvPr>
          <p:cNvSpPr/>
          <p:nvPr/>
        </p:nvSpPr>
        <p:spPr>
          <a:xfrm>
            <a:off x="4646567" y="3452031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EBF0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F3C0EC-5E6E-B357-E943-FCF54884D3AA}"/>
              </a:ext>
            </a:extLst>
          </p:cNvPr>
          <p:cNvSpPr/>
          <p:nvPr/>
        </p:nvSpPr>
        <p:spPr>
          <a:xfrm>
            <a:off x="4640607" y="2881810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2D0CCD1-D0DA-CB36-BA42-66D7D7FDDC36}"/>
              </a:ext>
            </a:extLst>
          </p:cNvPr>
          <p:cNvSpPr/>
          <p:nvPr/>
        </p:nvSpPr>
        <p:spPr>
          <a:xfrm>
            <a:off x="2341383" y="317338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14C6E9-E518-8FD5-97A5-52253CD6797B}"/>
              </a:ext>
            </a:extLst>
          </p:cNvPr>
          <p:cNvSpPr/>
          <p:nvPr/>
        </p:nvSpPr>
        <p:spPr>
          <a:xfrm>
            <a:off x="2330177" y="3666440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A061A5-B2B5-DB78-E041-12B804C1C36F}"/>
              </a:ext>
            </a:extLst>
          </p:cNvPr>
          <p:cNvSpPr/>
          <p:nvPr/>
        </p:nvSpPr>
        <p:spPr>
          <a:xfrm>
            <a:off x="2318971" y="4159498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FA87A94-331C-A895-8AC0-37558C415DCD}"/>
              </a:ext>
            </a:extLst>
          </p:cNvPr>
          <p:cNvSpPr/>
          <p:nvPr/>
        </p:nvSpPr>
        <p:spPr>
          <a:xfrm>
            <a:off x="7070265" y="478142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AD9421F-5C8A-A985-45C5-61786815485C}"/>
              </a:ext>
            </a:extLst>
          </p:cNvPr>
          <p:cNvSpPr/>
          <p:nvPr/>
        </p:nvSpPr>
        <p:spPr>
          <a:xfrm>
            <a:off x="7070265" y="3739276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24CB6B2-51E9-57B0-5DBA-B6BEF9FCAD44}"/>
              </a:ext>
            </a:extLst>
          </p:cNvPr>
          <p:cNvSpPr/>
          <p:nvPr/>
        </p:nvSpPr>
        <p:spPr>
          <a:xfrm>
            <a:off x="7070265" y="305011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F5070B5-545A-D0E8-2167-18CACAD72AD5}"/>
              </a:ext>
            </a:extLst>
          </p:cNvPr>
          <p:cNvSpPr/>
          <p:nvPr/>
        </p:nvSpPr>
        <p:spPr>
          <a:xfrm>
            <a:off x="11664676" y="2674716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EBF0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9424E0-A990-F092-38E0-3FB3B5F27484}"/>
              </a:ext>
            </a:extLst>
          </p:cNvPr>
          <p:cNvSpPr/>
          <p:nvPr/>
        </p:nvSpPr>
        <p:spPr>
          <a:xfrm>
            <a:off x="9375091" y="4740772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AB80B7F-8014-4E4C-EAF9-E764D505141C}"/>
              </a:ext>
            </a:extLst>
          </p:cNvPr>
          <p:cNvSpPr/>
          <p:nvPr/>
        </p:nvSpPr>
        <p:spPr>
          <a:xfrm>
            <a:off x="9363885" y="2701301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043BF8D-BCFF-3EB0-EA7E-A85A066E009C}"/>
              </a:ext>
            </a:extLst>
          </p:cNvPr>
          <p:cNvSpPr/>
          <p:nvPr/>
        </p:nvSpPr>
        <p:spPr>
          <a:xfrm>
            <a:off x="4668621" y="457828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C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210B552-5B6D-2226-416A-A9648142FFD1}"/>
              </a:ext>
            </a:extLst>
          </p:cNvPr>
          <p:cNvSpPr/>
          <p:nvPr/>
        </p:nvSpPr>
        <p:spPr>
          <a:xfrm>
            <a:off x="4640606" y="5261845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C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902D082-2430-E6FD-7BBF-B0EEB615FAE2}"/>
              </a:ext>
            </a:extLst>
          </p:cNvPr>
          <p:cNvSpPr/>
          <p:nvPr/>
        </p:nvSpPr>
        <p:spPr>
          <a:xfrm>
            <a:off x="9375091" y="4102036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B69C927-800E-5D46-8C48-95FF42DA5AE0}"/>
              </a:ext>
            </a:extLst>
          </p:cNvPr>
          <p:cNvSpPr/>
          <p:nvPr/>
        </p:nvSpPr>
        <p:spPr>
          <a:xfrm>
            <a:off x="9363885" y="362018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D43A2F6-7703-0023-9FE1-C826D688B7AA}"/>
              </a:ext>
            </a:extLst>
          </p:cNvPr>
          <p:cNvSpPr/>
          <p:nvPr/>
        </p:nvSpPr>
        <p:spPr>
          <a:xfrm>
            <a:off x="9363885" y="317194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AF3B12B-7779-021C-5DF3-E59248A8B2CF}"/>
              </a:ext>
            </a:extLst>
          </p:cNvPr>
          <p:cNvSpPr/>
          <p:nvPr/>
        </p:nvSpPr>
        <p:spPr>
          <a:xfrm>
            <a:off x="11666693" y="314953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25B04D0-8648-EEBC-9B72-BB7C5F6185CE}"/>
              </a:ext>
            </a:extLst>
          </p:cNvPr>
          <p:cNvSpPr/>
          <p:nvPr/>
        </p:nvSpPr>
        <p:spPr>
          <a:xfrm>
            <a:off x="11666693" y="363138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9F738F9-2E45-480E-63EF-328B5468ACF3}"/>
              </a:ext>
            </a:extLst>
          </p:cNvPr>
          <p:cNvSpPr/>
          <p:nvPr/>
        </p:nvSpPr>
        <p:spPr>
          <a:xfrm>
            <a:off x="11666693" y="408522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76DD5C9-0C9A-D034-79B6-B95A798F7BE5}"/>
              </a:ext>
            </a:extLst>
          </p:cNvPr>
          <p:cNvSpPr/>
          <p:nvPr/>
        </p:nvSpPr>
        <p:spPr>
          <a:xfrm>
            <a:off x="4668621" y="410203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C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0BEF2D-BAFD-E529-74F2-D0609E4F27DD}"/>
              </a:ext>
            </a:extLst>
          </p:cNvPr>
          <p:cNvGrpSpPr/>
          <p:nvPr/>
        </p:nvGrpSpPr>
        <p:grpSpPr>
          <a:xfrm>
            <a:off x="231762" y="5332509"/>
            <a:ext cx="2530600" cy="803928"/>
            <a:chOff x="539925" y="5153215"/>
            <a:chExt cx="3516722" cy="803928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64096B98-0823-F31E-AB68-0E4348F73A44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3439532-5EF7-7D03-D272-D4A4D9BB5BE2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1E6F5F4-8987-7FDD-8A68-6A8AD498E02B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A755823-D474-3A1F-994D-A1C62A1C9E31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 (up to 50%)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2F0C34-F455-F5D2-F98C-26B5D270D97C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(50% - 90%)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C5A89C4-3977-6E4C-99BB-049D9318AC9F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Pending (90% - 100%)</a:t>
              </a:r>
            </a:p>
          </p:txBody>
        </p:sp>
      </p:grpSp>
      <p:pic>
        <p:nvPicPr>
          <p:cNvPr id="16" name="Picture 19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5954B8E2-F130-A408-C3A6-83278830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58" y="5283575"/>
            <a:ext cx="263339" cy="246530"/>
          </a:xfrm>
          <a:prstGeom prst="rect">
            <a:avLst/>
          </a:prstGeom>
        </p:spPr>
      </p:pic>
      <p:pic>
        <p:nvPicPr>
          <p:cNvPr id="18" name="Picture 21" descr="A picture containing kitchenware, strainer, clipart&#10;&#10;Description automatically generated">
            <a:extLst>
              <a:ext uri="{FF2B5EF4-FFF2-40B4-BE49-F238E27FC236}">
                <a16:creationId xmlns:a16="http://schemas.microsoft.com/office/drawing/2014/main" id="{BF2DC683-B492-9508-7C90-A6A7113F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67" y="5602941"/>
            <a:ext cx="257736" cy="263340"/>
          </a:xfrm>
          <a:prstGeom prst="rect">
            <a:avLst/>
          </a:prstGeom>
        </p:spPr>
      </p:pic>
      <p:pic>
        <p:nvPicPr>
          <p:cNvPr id="20" name="Picture 33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438D2404-5FC6-FCE2-1C37-520FB7DB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22" y="5916705"/>
            <a:ext cx="268938" cy="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4D4EF-3D80-4075-B18C-DC6D98142FA0}"/>
              </a:ext>
            </a:extLst>
          </p:cNvPr>
          <p:cNvSpPr/>
          <p:nvPr/>
        </p:nvSpPr>
        <p:spPr>
          <a:xfrm>
            <a:off x="1292402" y="2500607"/>
            <a:ext cx="4169449" cy="230821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Assigning the same word vector to equivalent words in a Sinhala-English code-switched text corpus</a:t>
            </a:r>
            <a:endParaRPr lang="en-US">
              <a:solidFill>
                <a:schemeClr val="bg1"/>
              </a:solidFill>
              <a:latin typeface="JetBrains Mono"/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11E6FB-EA83-4940-9B28-B76FE47B024C}"/>
              </a:ext>
            </a:extLst>
          </p:cNvPr>
          <p:cNvSpPr/>
          <p:nvPr/>
        </p:nvSpPr>
        <p:spPr>
          <a:xfrm>
            <a:off x="6909430" y="3108865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D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>
                <a:solidFill>
                  <a:srgbClr val="FFD40F"/>
                </a:solidFill>
                <a:latin typeface="JetBrains Mono"/>
                <a:ea typeface="+mn-lt"/>
                <a:cs typeface="+mn-lt"/>
              </a:rPr>
              <a:t>SEETM</a:t>
            </a:r>
            <a:endParaRPr lang="en-US" sz="4400" b="1">
              <a:solidFill>
                <a:srgbClr val="FFD40F"/>
              </a:solidFill>
              <a:latin typeface="JetBrains Mono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1548" y="2398129"/>
            <a:ext cx="913241" cy="90811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0C0CF5-7BBB-46A9-995B-98C213E854AA}"/>
              </a:ext>
            </a:extLst>
          </p:cNvPr>
          <p:cNvSpPr/>
          <p:nvPr/>
        </p:nvSpPr>
        <p:spPr>
          <a:xfrm>
            <a:off x="5735504" y="3372702"/>
            <a:ext cx="979714" cy="484414"/>
          </a:xfrm>
          <a:prstGeom prst="rightArrow">
            <a:avLst/>
          </a:prstGeom>
          <a:solidFill>
            <a:srgbClr val="FFD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66AA7-8666-4971-A73E-A8C1A54B226D}"/>
              </a:ext>
            </a:extLst>
          </p:cNvPr>
          <p:cNvSpPr txBox="1">
            <a:spLocks/>
          </p:cNvSpPr>
          <p:nvPr/>
        </p:nvSpPr>
        <p:spPr>
          <a:xfrm>
            <a:off x="1585633" y="130915"/>
            <a:ext cx="4629545" cy="1531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>
                <a:latin typeface="JetBrains Mono"/>
              </a:rPr>
              <a:t>Specific</a:t>
            </a:r>
          </a:p>
          <a:p>
            <a:r>
              <a:rPr lang="en-US" sz="3200">
                <a:solidFill>
                  <a:srgbClr val="FFD40F"/>
                </a:solidFill>
                <a:latin typeface="JetBrains Mono"/>
                <a:ea typeface="+mj-lt"/>
                <a:cs typeface="+mj-lt"/>
              </a:rPr>
              <a:t>Objective</a:t>
            </a:r>
            <a:endParaRPr lang="en-US" sz="3200">
              <a:latin typeface="JetBrains Mon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A86A-4D8A-6A40-B396-383C2EB82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1" y="596776"/>
            <a:ext cx="901518" cy="9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F058ED-2D1A-44C5-897F-8C7AC9635DCB}"/>
              </a:ext>
            </a:extLst>
          </p:cNvPr>
          <p:cNvSpPr/>
          <p:nvPr/>
        </p:nvSpPr>
        <p:spPr>
          <a:xfrm>
            <a:off x="503013" y="2864471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OOV words</a:t>
            </a:r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Handling in 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word embeddings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77832" y="1428077"/>
            <a:ext cx="904117" cy="9097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372E57-9F1A-DE47-B9CF-275EF1ADC842}"/>
              </a:ext>
            </a:extLst>
          </p:cNvPr>
          <p:cNvCxnSpPr>
            <a:cxnSpLocks/>
          </p:cNvCxnSpPr>
          <p:nvPr/>
        </p:nvCxnSpPr>
        <p:spPr>
          <a:xfrm flipH="1">
            <a:off x="2587738" y="2038479"/>
            <a:ext cx="3297830" cy="820389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4B4646-ADA0-47EC-ACAE-B4BA7DBCB68E}"/>
              </a:ext>
            </a:extLst>
          </p:cNvPr>
          <p:cNvSpPr/>
          <p:nvPr/>
        </p:nvSpPr>
        <p:spPr>
          <a:xfrm>
            <a:off x="7176850" y="2831297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Bilingual </a:t>
            </a:r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Keyboard Interface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049699-C456-B04A-8DAE-B40A0EA825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09087" y="3605463"/>
            <a:ext cx="1424906" cy="551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F01753-20B6-8C4D-8F70-DC262E3B78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5701" y="3770493"/>
            <a:ext cx="678977" cy="8757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66F46A-EAF2-4EDB-9C82-EB8E4F6B897B}"/>
              </a:ext>
            </a:extLst>
          </p:cNvPr>
          <p:cNvSpPr txBox="1">
            <a:spLocks/>
          </p:cNvSpPr>
          <p:nvPr/>
        </p:nvSpPr>
        <p:spPr>
          <a:xfrm>
            <a:off x="1030942" y="2421"/>
            <a:ext cx="2444398" cy="1256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JetBrains Mono"/>
              </a:rPr>
              <a:t>Sub</a:t>
            </a:r>
          </a:p>
          <a:p>
            <a:r>
              <a:rPr lang="en-US" sz="2400">
                <a:solidFill>
                  <a:srgbClr val="FFD40F"/>
                </a:solidFill>
                <a:latin typeface="JetBrains Mono"/>
                <a:ea typeface="+mj-lt"/>
                <a:cs typeface="+mj-lt"/>
              </a:rPr>
              <a:t>Objectives</a:t>
            </a:r>
            <a:endParaRPr lang="en-US" sz="2400">
              <a:latin typeface="JetBrains Mon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6B88A-834B-CD4E-90B4-E26DF163D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" y="350247"/>
            <a:ext cx="565342" cy="56534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76E215-1142-4909-9C44-D23DB22C0108}"/>
              </a:ext>
            </a:extLst>
          </p:cNvPr>
          <p:cNvSpPr/>
          <p:nvPr/>
        </p:nvSpPr>
        <p:spPr>
          <a:xfrm>
            <a:off x="3900405" y="4198826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Lightweight</a:t>
            </a:r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Word Embedding Models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7F5D68-A68F-4731-9C99-FD440E1BD5C3}"/>
              </a:ext>
            </a:extLst>
          </p:cNvPr>
          <p:cNvCxnSpPr>
            <a:cxnSpLocks/>
          </p:cNvCxnSpPr>
          <p:nvPr/>
        </p:nvCxnSpPr>
        <p:spPr>
          <a:xfrm>
            <a:off x="6093969" y="2427886"/>
            <a:ext cx="11200" cy="1878392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0266D8-3B6B-0741-B651-C0687A4741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56110" y="4858055"/>
            <a:ext cx="631778" cy="5781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A80A51-294B-4A68-883F-351E6E566FE3}"/>
              </a:ext>
            </a:extLst>
          </p:cNvPr>
          <p:cNvCxnSpPr>
            <a:cxnSpLocks/>
          </p:cNvCxnSpPr>
          <p:nvPr/>
        </p:nvCxnSpPr>
        <p:spPr>
          <a:xfrm>
            <a:off x="6312313" y="2038708"/>
            <a:ext cx="3039478" cy="820161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E9825-31E3-AEE1-7E01-CFEDA2BA62A2}"/>
              </a:ext>
            </a:extLst>
          </p:cNvPr>
          <p:cNvSpPr/>
          <p:nvPr/>
        </p:nvSpPr>
        <p:spPr>
          <a:xfrm>
            <a:off x="3644520" y="2618213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5% * 0.4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A52B41-55E5-C1BC-6BF8-F35AF02B4105}"/>
              </a:ext>
            </a:extLst>
          </p:cNvPr>
          <p:cNvSpPr/>
          <p:nvPr/>
        </p:nvSpPr>
        <p:spPr>
          <a:xfrm>
            <a:off x="6319805" y="168101"/>
            <a:ext cx="5838180" cy="27930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Overall completion = objective completion * objective weight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36713-1E48-3C07-8573-5D90C7DA1DA5}"/>
              </a:ext>
            </a:extLst>
          </p:cNvPr>
          <p:cNvSpPr/>
          <p:nvPr/>
        </p:nvSpPr>
        <p:spPr>
          <a:xfrm>
            <a:off x="8800983" y="5856994"/>
            <a:ext cx="2930193" cy="22327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*Overall completion rate: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F71F0-7D46-394A-CC2D-FF620664105F}"/>
              </a:ext>
            </a:extLst>
          </p:cNvPr>
          <p:cNvSpPr/>
          <p:nvPr/>
        </p:nvSpPr>
        <p:spPr>
          <a:xfrm>
            <a:off x="11285483" y="5782941"/>
            <a:ext cx="819303" cy="37698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52%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D011DB-94BB-DA76-7D5E-3A36E7C2FD06}"/>
              </a:ext>
            </a:extLst>
          </p:cNvPr>
          <p:cNvSpPr/>
          <p:nvPr/>
        </p:nvSpPr>
        <p:spPr>
          <a:xfrm>
            <a:off x="10262158" y="2618213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100% * 0.5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D0890F-F737-18E0-2D75-2F22D2CB64FF}"/>
              </a:ext>
            </a:extLst>
          </p:cNvPr>
          <p:cNvSpPr/>
          <p:nvPr/>
        </p:nvSpPr>
        <p:spPr>
          <a:xfrm>
            <a:off x="7002384" y="3962966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0% * 0.1</a:t>
            </a:r>
          </a:p>
        </p:txBody>
      </p:sp>
    </p:spTree>
    <p:extLst>
      <p:ext uri="{BB962C8B-B14F-4D97-AF65-F5344CB8AC3E}">
        <p14:creationId xmlns:p14="http://schemas.microsoft.com/office/powerpoint/2010/main" val="182609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Technologies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0B4DC-672E-415C-B36A-9700AC97E109}"/>
              </a:ext>
            </a:extLst>
          </p:cNvPr>
          <p:cNvSpPr/>
          <p:nvPr/>
        </p:nvSpPr>
        <p:spPr>
          <a:xfrm>
            <a:off x="4429951" y="5264973"/>
            <a:ext cx="1554480" cy="5671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MongoDB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652000-B34F-4F33-9DB8-1E445AD8AA8E}"/>
              </a:ext>
            </a:extLst>
          </p:cNvPr>
          <p:cNvSpPr/>
          <p:nvPr/>
        </p:nvSpPr>
        <p:spPr>
          <a:xfrm>
            <a:off x="6294825" y="2782899"/>
            <a:ext cx="1783140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Socket.IO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CFD9767-8882-43F7-80D4-DFB4920C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C0DD6B-CB94-4317-AA4B-FF52DFF8E89F}"/>
              </a:ext>
            </a:extLst>
          </p:cNvPr>
          <p:cNvSpPr/>
          <p:nvPr/>
        </p:nvSpPr>
        <p:spPr>
          <a:xfrm>
            <a:off x="2420331" y="2782899"/>
            <a:ext cx="178112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TensorBoard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BCD468-F62B-46E5-ADF3-5085C1D92A51}"/>
              </a:ext>
            </a:extLst>
          </p:cNvPr>
          <p:cNvSpPr/>
          <p:nvPr/>
        </p:nvSpPr>
        <p:spPr>
          <a:xfrm>
            <a:off x="4445599" y="2772235"/>
            <a:ext cx="1554480" cy="5204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React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BFD12D-F166-4219-BE36-952B60B89C41}"/>
              </a:ext>
            </a:extLst>
          </p:cNvPr>
          <p:cNvSpPr/>
          <p:nvPr/>
        </p:nvSpPr>
        <p:spPr>
          <a:xfrm>
            <a:off x="583918" y="4174882"/>
            <a:ext cx="1444191" cy="5486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spaCy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028715-C6C8-48D9-9386-3ABEE80F30B6}"/>
              </a:ext>
            </a:extLst>
          </p:cNvPr>
          <p:cNvSpPr/>
          <p:nvPr/>
        </p:nvSpPr>
        <p:spPr>
          <a:xfrm>
            <a:off x="2420331" y="4165455"/>
            <a:ext cx="1781120" cy="55806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Flask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9F28B0-A7AB-46AA-BF30-B713CFE7CA56}"/>
              </a:ext>
            </a:extLst>
          </p:cNvPr>
          <p:cNvSpPr/>
          <p:nvPr/>
        </p:nvSpPr>
        <p:spPr>
          <a:xfrm>
            <a:off x="2406494" y="3456519"/>
            <a:ext cx="1794957" cy="5274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pandas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CA66E5-3C86-4246-AC9A-83CEF23FF162}"/>
              </a:ext>
            </a:extLst>
          </p:cNvPr>
          <p:cNvSpPr/>
          <p:nvPr/>
        </p:nvSpPr>
        <p:spPr>
          <a:xfrm>
            <a:off x="591532" y="3474177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Rasa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FD7F6-F3B8-4B65-B46E-F6855B8E0F73}"/>
              </a:ext>
            </a:extLst>
          </p:cNvPr>
          <p:cNvSpPr/>
          <p:nvPr/>
        </p:nvSpPr>
        <p:spPr>
          <a:xfrm>
            <a:off x="570913" y="2784252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Python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AC8CAFE-3281-4646-8106-86326A1D5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8" y="2524110"/>
            <a:ext cx="548640" cy="54864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EDD3B81-C218-475C-B7F3-C61C71A7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44" y="5017288"/>
            <a:ext cx="548640" cy="54864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85690D25-D76A-4D1E-8A8F-59AE4A27F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43" y="2548862"/>
            <a:ext cx="548640" cy="548640"/>
          </a:xfrm>
          <a:prstGeom prst="rect">
            <a:avLst/>
          </a:prstGeom>
        </p:spPr>
      </p:pic>
      <p:pic>
        <p:nvPicPr>
          <p:cNvPr id="40" name="Picture 39" descr="A white circle with a black arrow&#10;&#10;Description automatically generated with medium confidence">
            <a:extLst>
              <a:ext uri="{FF2B5EF4-FFF2-40B4-BE49-F238E27FC236}">
                <a16:creationId xmlns:a16="http://schemas.microsoft.com/office/drawing/2014/main" id="{4D29D3E2-5F84-447C-83F6-7709BDADC6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70" y="2515668"/>
            <a:ext cx="548640" cy="548640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8FC520F-610A-4F33-9306-93E45142A7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3" y="4165455"/>
            <a:ext cx="548640" cy="19602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F3D2AE9C-D966-4AA4-AACB-3168750EE4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7" y="3464751"/>
            <a:ext cx="548640" cy="26675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0B5C92-1899-4003-A12F-1B924029B78D}"/>
              </a:ext>
            </a:extLst>
          </p:cNvPr>
          <p:cNvSpPr/>
          <p:nvPr/>
        </p:nvSpPr>
        <p:spPr>
          <a:xfrm>
            <a:off x="2168933" y="3383249"/>
            <a:ext cx="6400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C880857D-7EF7-40DA-AA84-2EDAC23394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53" y="3409502"/>
            <a:ext cx="548640" cy="221813"/>
          </a:xfrm>
          <a:prstGeom prst="rect">
            <a:avLst/>
          </a:prstGeom>
        </p:spPr>
      </p:pic>
      <p:pic>
        <p:nvPicPr>
          <p:cNvPr id="53" name="Picture 52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A8F5F188-8393-4D5D-B501-2109FB74AD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82" y="4060234"/>
            <a:ext cx="548640" cy="362309"/>
          </a:xfrm>
          <a:prstGeom prst="rect">
            <a:avLst/>
          </a:prstGeom>
        </p:spPr>
      </p:pic>
      <p:pic>
        <p:nvPicPr>
          <p:cNvPr id="56" name="Picture 5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0EBD62-8239-4B65-ABC1-0EEE14D0A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12" y="2613333"/>
            <a:ext cx="548640" cy="54864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375A92-EF7C-4122-B37A-06318D0D0820}"/>
              </a:ext>
            </a:extLst>
          </p:cNvPr>
          <p:cNvSpPr/>
          <p:nvPr/>
        </p:nvSpPr>
        <p:spPr>
          <a:xfrm>
            <a:off x="583918" y="1891371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Backend Development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B4A981-5BA8-4A30-ACD0-CE9E1203358D}"/>
              </a:ext>
            </a:extLst>
          </p:cNvPr>
          <p:cNvSpPr/>
          <p:nvPr/>
        </p:nvSpPr>
        <p:spPr>
          <a:xfrm>
            <a:off x="583918" y="4927882"/>
            <a:ext cx="1444191" cy="5486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Gensim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D1BA9E11-C36A-4445-AA04-CC0C44407A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0" y="4876410"/>
            <a:ext cx="548640" cy="27432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4E08544-AB34-4D06-BAFE-16615252CEB3}"/>
              </a:ext>
            </a:extLst>
          </p:cNvPr>
          <p:cNvSpPr/>
          <p:nvPr/>
        </p:nvSpPr>
        <p:spPr>
          <a:xfrm>
            <a:off x="4460431" y="1891370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Frontend Development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F1CD734-91ED-4211-AE09-DB577DA4B41E}"/>
              </a:ext>
            </a:extLst>
          </p:cNvPr>
          <p:cNvSpPr/>
          <p:nvPr/>
        </p:nvSpPr>
        <p:spPr>
          <a:xfrm>
            <a:off x="4415119" y="4245434"/>
            <a:ext cx="3617534" cy="7961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NoSQL Database Development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DA5D42-FE4A-04D4-B001-49EF4802B690}"/>
              </a:ext>
            </a:extLst>
          </p:cNvPr>
          <p:cNvSpPr/>
          <p:nvPr/>
        </p:nvSpPr>
        <p:spPr>
          <a:xfrm>
            <a:off x="10326035" y="3479192"/>
            <a:ext cx="1554480" cy="5438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Caddy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A28E16B-2E31-7CDE-CF66-394E1A779BB4}"/>
              </a:ext>
            </a:extLst>
          </p:cNvPr>
          <p:cNvSpPr/>
          <p:nvPr/>
        </p:nvSpPr>
        <p:spPr>
          <a:xfrm>
            <a:off x="8300947" y="3479192"/>
            <a:ext cx="1554480" cy="5438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GCP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A83BBAD-C00F-27AB-7FC1-A4A4404DA860}"/>
              </a:ext>
            </a:extLst>
          </p:cNvPr>
          <p:cNvSpPr/>
          <p:nvPr/>
        </p:nvSpPr>
        <p:spPr>
          <a:xfrm>
            <a:off x="10336447" y="2769175"/>
            <a:ext cx="1554480" cy="5438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Nginx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6C82C11-20B1-E63D-D9EC-9A71E832F4BE}"/>
              </a:ext>
            </a:extLst>
          </p:cNvPr>
          <p:cNvSpPr/>
          <p:nvPr/>
        </p:nvSpPr>
        <p:spPr>
          <a:xfrm>
            <a:off x="8300947" y="2794511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Docker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5" name="Picture 3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B4C78B-1F89-C68E-5B31-814D42A05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03" y="2541114"/>
            <a:ext cx="548640" cy="54864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D53AF829-7B99-F129-2EEE-86E4E6EE4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802" y="2598602"/>
            <a:ext cx="548640" cy="5486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A4FE45-3757-4863-8673-FB9946CB83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22" y="3395248"/>
            <a:ext cx="457200" cy="457200"/>
          </a:xfrm>
          <a:prstGeom prst="rect">
            <a:avLst/>
          </a:prstGeom>
        </p:spPr>
      </p:pic>
      <p:pic>
        <p:nvPicPr>
          <p:cNvPr id="38" name="Picture 37" descr="A picture containing text, clipart, vector graphics, light&#10;&#10;Description automatically generated">
            <a:extLst>
              <a:ext uri="{FF2B5EF4-FFF2-40B4-BE49-F238E27FC236}">
                <a16:creationId xmlns:a16="http://schemas.microsoft.com/office/drawing/2014/main" id="{04087A12-5A9E-047B-1D50-72B36AC90FD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90" y="3346790"/>
            <a:ext cx="548640" cy="467202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F74D33-5BEE-C4A6-2947-92FA0B30AD25}"/>
              </a:ext>
            </a:extLst>
          </p:cNvPr>
          <p:cNvSpPr/>
          <p:nvPr/>
        </p:nvSpPr>
        <p:spPr>
          <a:xfrm>
            <a:off x="8290258" y="1886204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C371D3-D014-10C7-3A9D-BB9B1F40D75F}"/>
              </a:ext>
            </a:extLst>
          </p:cNvPr>
          <p:cNvSpPr/>
          <p:nvPr/>
        </p:nvSpPr>
        <p:spPr>
          <a:xfrm>
            <a:off x="8336504" y="5400418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2B50D42-5AFB-15BA-501D-2CDCB49078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59" y="5133576"/>
            <a:ext cx="548640" cy="54864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B38085E-6C13-8F03-E5F4-4C5C162B7637}"/>
              </a:ext>
            </a:extLst>
          </p:cNvPr>
          <p:cNvSpPr/>
          <p:nvPr/>
        </p:nvSpPr>
        <p:spPr>
          <a:xfrm>
            <a:off x="8251324" y="4248565"/>
            <a:ext cx="3617534" cy="75770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Source-code and </a:t>
            </a:r>
          </a:p>
          <a:p>
            <a:pPr algn="ctr"/>
            <a:r>
              <a:rPr lang="en-US" sz="20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Project management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EF28806-492C-933C-E77B-EED95E74E0DD}"/>
              </a:ext>
            </a:extLst>
          </p:cNvPr>
          <p:cNvSpPr/>
          <p:nvPr/>
        </p:nvSpPr>
        <p:spPr>
          <a:xfrm>
            <a:off x="10314378" y="5356028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Teams</a:t>
            </a:r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339EC22A-376E-A4C0-E8DB-8A953E37B0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25" y="5171324"/>
            <a:ext cx="543800" cy="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93" y="310924"/>
            <a:ext cx="8572178" cy="9259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2D050"/>
                </a:solidFill>
                <a:latin typeface="JetBrains Mono"/>
              </a:rPr>
              <a:t>Gantt </a:t>
            </a:r>
            <a:r>
              <a:rPr lang="en-US" sz="4400">
                <a:latin typeface="JetBrains Mono"/>
              </a:rPr>
              <a:t>Chart</a:t>
            </a:r>
            <a:endParaRPr lang="en-US" sz="44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602D39F-A12C-4A9A-A9DC-E43E6F63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2" y="310330"/>
            <a:ext cx="805017" cy="811162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16980A-D022-76A2-01E7-EC838DC8E91A}"/>
              </a:ext>
            </a:extLst>
          </p:cNvPr>
          <p:cNvGrpSpPr/>
          <p:nvPr/>
        </p:nvGrpSpPr>
        <p:grpSpPr>
          <a:xfrm>
            <a:off x="629248" y="5734357"/>
            <a:ext cx="11014515" cy="459965"/>
            <a:chOff x="629248" y="5734357"/>
            <a:chExt cx="11014515" cy="4599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79C7AD-3AE3-858F-FAD7-8A7C159B2EAB}"/>
                </a:ext>
              </a:extLst>
            </p:cNvPr>
            <p:cNvSpPr/>
            <p:nvPr/>
          </p:nvSpPr>
          <p:spPr>
            <a:xfrm>
              <a:off x="629248" y="5734357"/>
              <a:ext cx="11012385" cy="45996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>
                <a:latin typeface="JetBrains Mono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0165A1D-3F63-575F-7701-669ACB7E585C}"/>
                </a:ext>
              </a:extLst>
            </p:cNvPr>
            <p:cNvSpPr/>
            <p:nvPr/>
          </p:nvSpPr>
          <p:spPr>
            <a:xfrm>
              <a:off x="1161248" y="5896298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A7B3D-A98C-83FE-0882-313BA7FAC590}"/>
                </a:ext>
              </a:extLst>
            </p:cNvPr>
            <p:cNvSpPr txBox="1"/>
            <p:nvPr/>
          </p:nvSpPr>
          <p:spPr>
            <a:xfrm>
              <a:off x="1376377" y="5832327"/>
              <a:ext cx="184121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JetBrains Mono"/>
                  <a:cs typeface="Arial"/>
                </a:rPr>
                <a:t>Predicted Time</a:t>
              </a:r>
              <a:endParaRPr lang="en-US">
                <a:solidFill>
                  <a:srgbClr val="000000"/>
                </a:solidFill>
                <a:latin typeface="JetBrains Mono"/>
                <a:cs typeface="Arial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92025BA-BC22-AF27-0D5F-FB6036223E7B}"/>
                </a:ext>
              </a:extLst>
            </p:cNvPr>
            <p:cNvSpPr/>
            <p:nvPr/>
          </p:nvSpPr>
          <p:spPr>
            <a:xfrm>
              <a:off x="3296146" y="58857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8B976-BD66-75D9-92E4-6C3C9FE11627}"/>
                </a:ext>
              </a:extLst>
            </p:cNvPr>
            <p:cNvSpPr txBox="1"/>
            <p:nvPr/>
          </p:nvSpPr>
          <p:spPr>
            <a:xfrm>
              <a:off x="3511275" y="5821815"/>
              <a:ext cx="1841216" cy="2860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JetBrains Mono"/>
                  <a:cs typeface="Arial"/>
                </a:rPr>
                <a:t>Actual Time Spent</a:t>
              </a:r>
              <a:endParaRPr lang="en-US">
                <a:solidFill>
                  <a:srgbClr val="000000"/>
                </a:solidFill>
                <a:latin typeface="JetBrains Mono"/>
                <a:cs typeface="Arial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D656C6-AFCD-EE14-18D5-EB377257A3B1}"/>
                </a:ext>
              </a:extLst>
            </p:cNvPr>
            <p:cNvSpPr/>
            <p:nvPr/>
          </p:nvSpPr>
          <p:spPr>
            <a:xfrm>
              <a:off x="5450734" y="589845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60B5FB-94AA-F1EE-C7CB-C42188F8C500}"/>
                </a:ext>
              </a:extLst>
            </p:cNvPr>
            <p:cNvSpPr txBox="1"/>
            <p:nvPr/>
          </p:nvSpPr>
          <p:spPr>
            <a:xfrm>
              <a:off x="5665863" y="5834479"/>
              <a:ext cx="264351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JetBrains Mono"/>
                  <a:cs typeface="Arial"/>
                </a:rPr>
                <a:t>Remaining time for General Tasks</a:t>
              </a:r>
              <a:endParaRPr lang="en-US">
                <a:solidFill>
                  <a:srgbClr val="000000"/>
                </a:solidFill>
                <a:latin typeface="JetBrains Mono"/>
                <a:cs typeface="Arial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F09929-5A14-433F-A821-6790562ED318}"/>
                </a:ext>
              </a:extLst>
            </p:cNvPr>
            <p:cNvSpPr/>
            <p:nvPr/>
          </p:nvSpPr>
          <p:spPr>
            <a:xfrm>
              <a:off x="8518267" y="5896298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2DC11-F727-FBC8-FECC-71283601AE07}"/>
                </a:ext>
              </a:extLst>
            </p:cNvPr>
            <p:cNvSpPr txBox="1"/>
            <p:nvPr/>
          </p:nvSpPr>
          <p:spPr>
            <a:xfrm>
              <a:off x="8733396" y="5832327"/>
              <a:ext cx="291036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JetBrains Mono"/>
                  <a:cs typeface="Arial"/>
                </a:rPr>
                <a:t>Remaining time for Individual Tasks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9D3460F-C57C-B7F1-2F97-9ED8E9C0F9EE}"/>
              </a:ext>
            </a:extLst>
          </p:cNvPr>
          <p:cNvGrpSpPr/>
          <p:nvPr/>
        </p:nvGrpSpPr>
        <p:grpSpPr>
          <a:xfrm>
            <a:off x="1777516" y="1236890"/>
            <a:ext cx="8357083" cy="4346722"/>
            <a:chOff x="1777516" y="1236890"/>
            <a:chExt cx="8357083" cy="4346722"/>
          </a:xfrm>
        </p:grpSpPr>
        <p:pic>
          <p:nvPicPr>
            <p:cNvPr id="13" name="Picture 13" descr="Chart, treemap chart&#10;&#10;Description automatically generated">
              <a:extLst>
                <a:ext uri="{FF2B5EF4-FFF2-40B4-BE49-F238E27FC236}">
                  <a16:creationId xmlns:a16="http://schemas.microsoft.com/office/drawing/2014/main" id="{327005B6-69A9-4CC6-A10D-0A01C21EE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7516" y="1236890"/>
              <a:ext cx="8357083" cy="434672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EB6F2D-E1F2-9BF9-4142-10B6DC18BE84}"/>
                </a:ext>
              </a:extLst>
            </p:cNvPr>
            <p:cNvCxnSpPr>
              <a:cxnSpLocks/>
            </p:cNvCxnSpPr>
            <p:nvPr/>
          </p:nvCxnSpPr>
          <p:spPr>
            <a:xfrm>
              <a:off x="3668529" y="1599106"/>
              <a:ext cx="24044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D9D9F3-E6ED-7839-03A0-28C61ADE67A3}"/>
                </a:ext>
              </a:extLst>
            </p:cNvPr>
            <p:cNvCxnSpPr>
              <a:cxnSpLocks/>
            </p:cNvCxnSpPr>
            <p:nvPr/>
          </p:nvCxnSpPr>
          <p:spPr>
            <a:xfrm>
              <a:off x="3668529" y="1730013"/>
              <a:ext cx="36066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EB2259-61C8-9F8B-7BF2-15D89554ADA0}"/>
                </a:ext>
              </a:extLst>
            </p:cNvPr>
            <p:cNvCxnSpPr>
              <a:cxnSpLocks/>
            </p:cNvCxnSpPr>
            <p:nvPr/>
          </p:nvCxnSpPr>
          <p:spPr>
            <a:xfrm>
              <a:off x="3908362" y="1853086"/>
              <a:ext cx="237404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3D9ACA-FAA8-58F0-3ABC-30CA15D761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0487" y="2083093"/>
              <a:ext cx="82180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FD9CC9-0B75-3637-4DC2-4B1725E40D39}"/>
                </a:ext>
              </a:extLst>
            </p:cNvPr>
            <p:cNvCxnSpPr>
              <a:cxnSpLocks/>
            </p:cNvCxnSpPr>
            <p:nvPr/>
          </p:nvCxnSpPr>
          <p:spPr>
            <a:xfrm>
              <a:off x="4029189" y="2200505"/>
              <a:ext cx="1636674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F84EBA-3413-BB4D-26F2-FF5F53438DC7}"/>
                </a:ext>
              </a:extLst>
            </p:cNvPr>
            <p:cNvCxnSpPr>
              <a:cxnSpLocks/>
            </p:cNvCxnSpPr>
            <p:nvPr/>
          </p:nvCxnSpPr>
          <p:spPr>
            <a:xfrm>
              <a:off x="4617093" y="2329949"/>
              <a:ext cx="23420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599F27-6A99-FF45-555B-F04674FD9608}"/>
                </a:ext>
              </a:extLst>
            </p:cNvPr>
            <p:cNvCxnSpPr>
              <a:cxnSpLocks/>
            </p:cNvCxnSpPr>
            <p:nvPr/>
          </p:nvCxnSpPr>
          <p:spPr>
            <a:xfrm>
              <a:off x="4851294" y="2455568"/>
              <a:ext cx="110952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F0E671-68B9-9E50-9174-674DAE398EDD}"/>
                </a:ext>
              </a:extLst>
            </p:cNvPr>
            <p:cNvCxnSpPr>
              <a:cxnSpLocks/>
            </p:cNvCxnSpPr>
            <p:nvPr/>
          </p:nvCxnSpPr>
          <p:spPr>
            <a:xfrm>
              <a:off x="4851294" y="2585012"/>
              <a:ext cx="455287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6433F5-1736-5642-BC23-30B25B62AC10}"/>
                </a:ext>
              </a:extLst>
            </p:cNvPr>
            <p:cNvCxnSpPr>
              <a:cxnSpLocks/>
            </p:cNvCxnSpPr>
            <p:nvPr/>
          </p:nvCxnSpPr>
          <p:spPr>
            <a:xfrm>
              <a:off x="5076387" y="2714457"/>
              <a:ext cx="11541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5FFA82-4925-D9B4-D02C-5F308E4C0BD7}"/>
                </a:ext>
              </a:extLst>
            </p:cNvPr>
            <p:cNvCxnSpPr>
              <a:cxnSpLocks/>
            </p:cNvCxnSpPr>
            <p:nvPr/>
          </p:nvCxnSpPr>
          <p:spPr>
            <a:xfrm>
              <a:off x="5076387" y="2848282"/>
              <a:ext cx="1653444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61967E-125B-C19E-D596-CE178B440D92}"/>
                </a:ext>
              </a:extLst>
            </p:cNvPr>
            <p:cNvCxnSpPr>
              <a:cxnSpLocks/>
            </p:cNvCxnSpPr>
            <p:nvPr/>
          </p:nvCxnSpPr>
          <p:spPr>
            <a:xfrm>
              <a:off x="5549807" y="2977727"/>
              <a:ext cx="1180024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59B714-AF45-0BA0-AFFC-0E4E58830EBF}"/>
                </a:ext>
              </a:extLst>
            </p:cNvPr>
            <p:cNvCxnSpPr>
              <a:cxnSpLocks/>
            </p:cNvCxnSpPr>
            <p:nvPr/>
          </p:nvCxnSpPr>
          <p:spPr>
            <a:xfrm>
              <a:off x="6605129" y="3102792"/>
              <a:ext cx="124702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AF87F-6823-F1C6-D182-DC517D906C2E}"/>
                </a:ext>
              </a:extLst>
            </p:cNvPr>
            <p:cNvCxnSpPr>
              <a:cxnSpLocks/>
            </p:cNvCxnSpPr>
            <p:nvPr/>
          </p:nvCxnSpPr>
          <p:spPr>
            <a:xfrm>
              <a:off x="6607181" y="3228411"/>
              <a:ext cx="124702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601D976-8389-8EF7-89A6-D6C9EA0DB15B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46" y="4634151"/>
              <a:ext cx="4659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B25D8CD-D4CE-19F0-5380-91CA73F5E37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375" y="4989287"/>
              <a:ext cx="1064269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A6F82-9DA6-96D7-1DC5-5FCC2D03F083}"/>
                </a:ext>
              </a:extLst>
            </p:cNvPr>
            <p:cNvCxnSpPr>
              <a:cxnSpLocks/>
            </p:cNvCxnSpPr>
            <p:nvPr/>
          </p:nvCxnSpPr>
          <p:spPr>
            <a:xfrm>
              <a:off x="5191803" y="5408376"/>
              <a:ext cx="1533618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D2E0DF-6402-9614-5D77-D2C4F40B36E6}"/>
                </a:ext>
              </a:extLst>
            </p:cNvPr>
            <p:cNvCxnSpPr>
              <a:cxnSpLocks/>
            </p:cNvCxnSpPr>
            <p:nvPr/>
          </p:nvCxnSpPr>
          <p:spPr>
            <a:xfrm>
              <a:off x="7069723" y="2200505"/>
              <a:ext cx="362078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8689080-B26C-46D6-1D67-85C2759D6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31883" y="2848282"/>
              <a:ext cx="157749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C4B8573-D161-4B57-DBD3-DD4A417339E1}"/>
                </a:ext>
              </a:extLst>
            </p:cNvPr>
            <p:cNvCxnSpPr>
              <a:cxnSpLocks/>
            </p:cNvCxnSpPr>
            <p:nvPr/>
          </p:nvCxnSpPr>
          <p:spPr>
            <a:xfrm>
              <a:off x="6731883" y="2976874"/>
              <a:ext cx="1687961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6121133-1ACB-D3EF-47CC-EF129128032F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21" y="3357407"/>
              <a:ext cx="807484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7F0889-3ABB-3FF0-748A-62D91ADC6CC4}"/>
                </a:ext>
              </a:extLst>
            </p:cNvPr>
            <p:cNvCxnSpPr>
              <a:cxnSpLocks/>
            </p:cNvCxnSpPr>
            <p:nvPr/>
          </p:nvCxnSpPr>
          <p:spPr>
            <a:xfrm>
              <a:off x="7417267" y="3483726"/>
              <a:ext cx="892113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CE2933-B03C-2C10-B73D-4C9E6C89B4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2905" y="3623611"/>
              <a:ext cx="776475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F8F33FD-B367-B29F-DC86-1904FA75F4BD}"/>
                </a:ext>
              </a:extLst>
            </p:cNvPr>
            <p:cNvCxnSpPr>
              <a:cxnSpLocks/>
            </p:cNvCxnSpPr>
            <p:nvPr/>
          </p:nvCxnSpPr>
          <p:spPr>
            <a:xfrm>
              <a:off x="7754066" y="3750638"/>
              <a:ext cx="1064678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50D635-05C0-1E9A-7CD5-84FAF95EC6F7}"/>
                </a:ext>
              </a:extLst>
            </p:cNvPr>
            <p:cNvCxnSpPr>
              <a:cxnSpLocks/>
            </p:cNvCxnSpPr>
            <p:nvPr/>
          </p:nvCxnSpPr>
          <p:spPr>
            <a:xfrm>
              <a:off x="8309380" y="3867284"/>
              <a:ext cx="110464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33A0568-E8F6-479C-609A-A64B0F6C8AAE}"/>
                </a:ext>
              </a:extLst>
            </p:cNvPr>
            <p:cNvCxnSpPr>
              <a:cxnSpLocks/>
            </p:cNvCxnSpPr>
            <p:nvPr/>
          </p:nvCxnSpPr>
          <p:spPr>
            <a:xfrm>
              <a:off x="8419844" y="3995136"/>
              <a:ext cx="31355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BA21853-7FE9-071F-4D86-E8CEDADA12BA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67" y="4122988"/>
              <a:ext cx="215129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50D3CD8-ADD0-1031-C9A6-4F24079AB67F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67" y="4250840"/>
              <a:ext cx="30047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7DEE6C9-7ABF-8FC4-076F-ACB4BD84E092}"/>
                </a:ext>
              </a:extLst>
            </p:cNvPr>
            <p:cNvCxnSpPr>
              <a:cxnSpLocks/>
            </p:cNvCxnSpPr>
            <p:nvPr/>
          </p:nvCxnSpPr>
          <p:spPr>
            <a:xfrm>
              <a:off x="8727259" y="4384829"/>
              <a:ext cx="80336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79DC9A-80A5-7525-BC8D-54456984127D}"/>
                </a:ext>
              </a:extLst>
            </p:cNvPr>
            <p:cNvCxnSpPr>
              <a:cxnSpLocks/>
            </p:cNvCxnSpPr>
            <p:nvPr/>
          </p:nvCxnSpPr>
          <p:spPr>
            <a:xfrm>
              <a:off x="6719851" y="4769244"/>
              <a:ext cx="932233" cy="0"/>
            </a:xfrm>
            <a:prstGeom prst="line">
              <a:avLst/>
            </a:prstGeom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AA11831-875F-0F00-028A-271500DF56AB}"/>
                </a:ext>
              </a:extLst>
            </p:cNvPr>
            <p:cNvCxnSpPr>
              <a:cxnSpLocks/>
            </p:cNvCxnSpPr>
            <p:nvPr/>
          </p:nvCxnSpPr>
          <p:spPr>
            <a:xfrm>
              <a:off x="6728423" y="5203835"/>
              <a:ext cx="472792" cy="0"/>
            </a:xfrm>
            <a:prstGeom prst="line">
              <a:avLst/>
            </a:prstGeom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31E40D3-990F-CB6D-AEEE-C1C907B3CC23}"/>
                </a:ext>
              </a:extLst>
            </p:cNvPr>
            <p:cNvCxnSpPr>
              <a:cxnSpLocks/>
            </p:cNvCxnSpPr>
            <p:nvPr/>
          </p:nvCxnSpPr>
          <p:spPr>
            <a:xfrm>
              <a:off x="6728423" y="1493371"/>
              <a:ext cx="0" cy="40902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11A0BD4-EF14-F6AE-9507-84625E6789A3}"/>
              </a:ext>
            </a:extLst>
          </p:cNvPr>
          <p:cNvCxnSpPr>
            <a:cxnSpLocks/>
          </p:cNvCxnSpPr>
          <p:nvPr/>
        </p:nvCxnSpPr>
        <p:spPr>
          <a:xfrm>
            <a:off x="6724408" y="5549570"/>
            <a:ext cx="932233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87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93" y="310924"/>
            <a:ext cx="8267378" cy="92596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2A7CD3"/>
                </a:solidFill>
                <a:latin typeface="JetBrains Mono"/>
              </a:rPr>
              <a:t>References</a:t>
            </a:r>
            <a:endParaRPr lang="en-US" sz="4800">
              <a:solidFill>
                <a:srgbClr val="2A7CD3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C27FD2-43D6-4296-BD9D-24B90580FA13}"/>
              </a:ext>
            </a:extLst>
          </p:cNvPr>
          <p:cNvSpPr/>
          <p:nvPr/>
        </p:nvSpPr>
        <p:spPr>
          <a:xfrm>
            <a:off x="830514" y="2170953"/>
            <a:ext cx="10641618" cy="9144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>
                <a:latin typeface="JetBrains Mono"/>
                <a:ea typeface="+mn-lt"/>
                <a:cs typeface="+mn-lt"/>
              </a:rPr>
              <a:t>T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 err="1">
                <a:latin typeface="JetBrains Mono"/>
                <a:ea typeface="+mn-lt"/>
                <a:cs typeface="+mn-lt"/>
              </a:rPr>
              <a:t>KasthuriArachchi</a:t>
            </a:r>
            <a:r>
              <a:rPr lang="en-US">
                <a:latin typeface="JetBrains Mono"/>
                <a:ea typeface="+mn-lt"/>
                <a:cs typeface="+mn-lt"/>
              </a:rPr>
              <a:t> and E. Y. 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>
                <a:latin typeface="JetBrains Mono"/>
                <a:ea typeface="+mn-lt"/>
                <a:cs typeface="+mn-lt"/>
              </a:rPr>
              <a:t>Charles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"Deep Learning Approach to Detect Plagiarism in Sinhala Text," </a:t>
            </a:r>
            <a:r>
              <a:rPr lang="en-US" i="1">
                <a:latin typeface="JetBrains Mono"/>
                <a:ea typeface="+mn-lt"/>
                <a:cs typeface="+mn-lt"/>
              </a:rPr>
              <a:t>2019 14th Conference on Industrial and Information Systems (ICIIS)</a:t>
            </a:r>
            <a:r>
              <a:rPr lang="en-US">
                <a:latin typeface="JetBrains Mono"/>
                <a:ea typeface="+mn-lt"/>
                <a:cs typeface="+mn-lt"/>
              </a:rPr>
              <a:t>, 2019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pp. 314-319, </a:t>
            </a:r>
            <a:r>
              <a:rPr lang="en-US" err="1">
                <a:latin typeface="JetBrains Mono"/>
                <a:ea typeface="+mn-lt"/>
                <a:cs typeface="+mn-lt"/>
              </a:rPr>
              <a:t>doi</a:t>
            </a:r>
            <a:r>
              <a:rPr lang="en-US">
                <a:latin typeface="JetBrains Mono"/>
                <a:ea typeface="+mn-lt"/>
                <a:cs typeface="+mn-lt"/>
              </a:rPr>
              <a:t>: </a:t>
            </a:r>
            <a:r>
              <a:rPr lang="en-US">
                <a:latin typeface="JetBrains Mono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10.1109/ICIIS47346.2019.9063299</a:t>
            </a:r>
            <a:r>
              <a:rPr lang="en-US" b="0" i="0">
                <a:effectLst/>
                <a:latin typeface="JetBrains Mono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>
              <a:latin typeface="JetBrains Mono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E88D1-97C1-4B2D-8342-D763D2EB97EA}"/>
              </a:ext>
            </a:extLst>
          </p:cNvPr>
          <p:cNvSpPr/>
          <p:nvPr/>
        </p:nvSpPr>
        <p:spPr>
          <a:xfrm>
            <a:off x="856610" y="3612116"/>
            <a:ext cx="10641618" cy="9144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>
                <a:latin typeface="JetBrains Mono"/>
                <a:ea typeface="+mn-lt"/>
                <a:cs typeface="+mn-lt"/>
              </a:rPr>
              <a:t>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>
                <a:latin typeface="JetBrains Mono"/>
                <a:ea typeface="+mn-lt"/>
                <a:cs typeface="+mn-lt"/>
              </a:rPr>
              <a:t>Kugathasan and S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 err="1">
                <a:latin typeface="JetBrains Mono"/>
                <a:ea typeface="+mn-lt"/>
                <a:cs typeface="+mn-lt"/>
              </a:rPr>
              <a:t>Sumathipala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"Standardizing Sinhala Code-Mixed Text using Dictionary based Approach," </a:t>
            </a:r>
            <a:r>
              <a:rPr lang="en-US" i="1">
                <a:latin typeface="JetBrains Mono"/>
                <a:ea typeface="+mn-lt"/>
                <a:cs typeface="+mn-lt"/>
              </a:rPr>
              <a:t>2020 International Conference on Image Processing and Robotics (ICIP)</a:t>
            </a:r>
            <a:r>
              <a:rPr lang="en-US">
                <a:latin typeface="JetBrains Mono"/>
                <a:ea typeface="+mn-lt"/>
                <a:cs typeface="+mn-lt"/>
              </a:rPr>
              <a:t>, 2020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pp. 1-6, </a:t>
            </a:r>
            <a:r>
              <a:rPr lang="en-US" err="1">
                <a:latin typeface="JetBrains Mono"/>
                <a:ea typeface="+mn-lt"/>
                <a:cs typeface="+mn-lt"/>
              </a:rPr>
              <a:t>doi</a:t>
            </a:r>
            <a:r>
              <a:rPr lang="en-US">
                <a:latin typeface="JetBrains Mono"/>
                <a:ea typeface="+mn-lt"/>
                <a:cs typeface="+mn-lt"/>
              </a:rPr>
              <a:t>: </a:t>
            </a:r>
            <a:r>
              <a:rPr lang="en-US">
                <a:latin typeface="JetBrains Mono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10.1109/ICIP48927.2020.9367353</a:t>
            </a:r>
            <a:r>
              <a:rPr lang="en-US" b="0" i="0">
                <a:effectLst/>
                <a:latin typeface="JetBrains Mono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>
              <a:latin typeface="JetBrains Mono"/>
              <a:ea typeface="+mn-lt"/>
              <a:cs typeface="+mn-lt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4270A03-18DE-4B98-B431-347B0B1D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3" y="312964"/>
            <a:ext cx="794658" cy="7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7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E028AA-E19D-45A6-A3AF-4D7E6E68461E}"/>
              </a:ext>
            </a:extLst>
          </p:cNvPr>
          <p:cNvSpPr/>
          <p:nvPr/>
        </p:nvSpPr>
        <p:spPr>
          <a:xfrm>
            <a:off x="2979173" y="1694403"/>
            <a:ext cx="1661653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2" descr="Profile photo of Ishara Dissanayake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19" y="4189319"/>
            <a:ext cx="1266307" cy="12663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206477" y="1195433"/>
            <a:ext cx="11769213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92D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DIME: </a:t>
            </a:r>
            <a:r>
              <a:rPr lang="en-US" sz="40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Interpretable 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Model-Agnostic Explanations</a:t>
            </a:r>
            <a:r>
              <a:rPr lang="en-US" sz="3200" b="1"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Using global explanations to generate local interpretations </a:t>
            </a:r>
          </a:p>
          <a:p>
            <a:pPr algn="ctr"/>
            <a:r>
              <a:rPr lang="en-US" sz="2400"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 intent classification models using explainable AI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617C15-2CDE-4143-BC7A-962FA2087D57}"/>
              </a:ext>
            </a:extLst>
          </p:cNvPr>
          <p:cNvSpPr/>
          <p:nvPr/>
        </p:nvSpPr>
        <p:spPr>
          <a:xfrm>
            <a:off x="5338914" y="4189319"/>
            <a:ext cx="3254477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Dissanayake D.M.I.M.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IT19069432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99A55D-E9CF-2637-F037-FA89C247A0CD}"/>
              </a:ext>
            </a:extLst>
          </p:cNvPr>
          <p:cNvSpPr/>
          <p:nvPr/>
        </p:nvSpPr>
        <p:spPr>
          <a:xfrm>
            <a:off x="8936806" y="1195433"/>
            <a:ext cx="1016666" cy="46779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69%</a:t>
            </a:r>
          </a:p>
        </p:txBody>
      </p:sp>
    </p:spTree>
    <p:extLst>
      <p:ext uri="{BB962C8B-B14F-4D97-AF65-F5344CB8AC3E}">
        <p14:creationId xmlns:p14="http://schemas.microsoft.com/office/powerpoint/2010/main" val="3561664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8C560B-8A42-F892-3E35-FA4D3B25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Python Package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AAA9DE-1984-81F4-FEA2-1A5867414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" b="12497"/>
          <a:stretch/>
        </p:blipFill>
        <p:spPr>
          <a:xfrm>
            <a:off x="383172" y="2080551"/>
            <a:ext cx="8557628" cy="4267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6BA67-2E37-FEF0-5954-DE8F5388C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11"/>
          <a:stretch/>
        </p:blipFill>
        <p:spPr>
          <a:xfrm>
            <a:off x="4717866" y="2894365"/>
            <a:ext cx="7051939" cy="34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58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D86930BF-D3BB-D5C3-1597-E54ACEDA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3" y="2955256"/>
            <a:ext cx="415984" cy="41598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86655D5-AB13-44DA-937C-E7CB86E35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714462"/>
            <a:ext cx="1121506" cy="11215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Functional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1637724" y="4492538"/>
            <a:ext cx="8908355" cy="54019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provide adjustable configurations required for explanations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5491D2-D5DE-45F4-B2E6-87DA419FF181}"/>
              </a:ext>
            </a:extLst>
          </p:cNvPr>
          <p:cNvSpPr/>
          <p:nvPr/>
        </p:nvSpPr>
        <p:spPr>
          <a:xfrm>
            <a:off x="1637725" y="2201613"/>
            <a:ext cx="8908355" cy="5235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provide methods to calculate global and local explanations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B3F263-9A78-491F-9A40-5E8EBF13966B}"/>
              </a:ext>
            </a:extLst>
          </p:cNvPr>
          <p:cNvSpPr/>
          <p:nvPr/>
        </p:nvSpPr>
        <p:spPr>
          <a:xfrm>
            <a:off x="1641822" y="2909124"/>
            <a:ext cx="8908355" cy="5235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provide a local server as a visualization tool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5F677-5DD5-458B-B2FC-CF37A656307B}"/>
              </a:ext>
            </a:extLst>
          </p:cNvPr>
          <p:cNvSpPr/>
          <p:nvPr/>
        </p:nvSpPr>
        <p:spPr>
          <a:xfrm>
            <a:off x="1637725" y="3616635"/>
            <a:ext cx="8908355" cy="69194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be applicable to any text classification model that outputs confidence scores for predictions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D42F0C-05CA-407E-AA71-6E3D0F482C18}"/>
              </a:ext>
            </a:extLst>
          </p:cNvPr>
          <p:cNvSpPr/>
          <p:nvPr/>
        </p:nvSpPr>
        <p:spPr>
          <a:xfrm>
            <a:off x="1637723" y="5216693"/>
            <a:ext cx="8908355" cy="54019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utilize caching to optimize calculations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AF53B2-A6A2-FFE0-76CA-103B81FBB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9" y="2258865"/>
            <a:ext cx="409048" cy="40904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5D4A8B0-E9C4-3454-A6D5-E503AE36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9" y="3758083"/>
            <a:ext cx="409048" cy="40904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0E15E24-E564-1C48-EED1-157A7B8B7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9" y="4558112"/>
            <a:ext cx="409048" cy="409048"/>
          </a:xfrm>
          <a:prstGeom prst="rect">
            <a:avLst/>
          </a:prstGeom>
        </p:spPr>
      </p:pic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F2AC0DF6-80E4-0501-9FBD-21C68248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3" y="5278799"/>
            <a:ext cx="415984" cy="4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3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2DB2E2-DAE5-4634-8928-D5A59F94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2115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Non-functional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1634172" y="2653897"/>
            <a:ext cx="5553207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Efficient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0B892-2A38-4DA3-A018-3F39D2D5131D}"/>
              </a:ext>
            </a:extLst>
          </p:cNvPr>
          <p:cNvSpPr/>
          <p:nvPr/>
        </p:nvSpPr>
        <p:spPr>
          <a:xfrm>
            <a:off x="1634173" y="3347751"/>
            <a:ext cx="5553207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Reliable Explanations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6C23DB-68DF-42C8-8A79-D1D70006AE04}"/>
              </a:ext>
            </a:extLst>
          </p:cNvPr>
          <p:cNvSpPr/>
          <p:nvPr/>
        </p:nvSpPr>
        <p:spPr>
          <a:xfrm>
            <a:off x="1634173" y="4039695"/>
            <a:ext cx="5553208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Simple &amp; Interpretable Visualizations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33B56F-E36E-47B6-9F5A-D2295912D8D5}"/>
              </a:ext>
            </a:extLst>
          </p:cNvPr>
          <p:cNvSpPr/>
          <p:nvPr/>
        </p:nvSpPr>
        <p:spPr>
          <a:xfrm>
            <a:off x="1634173" y="4733549"/>
            <a:ext cx="5553206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Modular package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42D510C8-4335-A88B-D31A-BB63F346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9" y="2721779"/>
            <a:ext cx="415984" cy="41598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D4C76D8-AEC1-6B58-4644-A68E0E1E8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8" y="3419101"/>
            <a:ext cx="409048" cy="409048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ADE5CF67-CA40-3354-668E-8BB0C624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9" y="4109487"/>
            <a:ext cx="415984" cy="41598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F651CB7-85AE-F1F1-0F43-6A62AEF99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8" y="4799873"/>
            <a:ext cx="409048" cy="4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0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69C1DBB-56EC-3805-230D-56A7D044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6C19CFA-1833-5162-83FB-D4FCBE23A889}"/>
              </a:ext>
            </a:extLst>
          </p:cNvPr>
          <p:cNvSpPr/>
          <p:nvPr/>
        </p:nvSpPr>
        <p:spPr>
          <a:xfrm>
            <a:off x="1671481" y="2491446"/>
            <a:ext cx="3513705" cy="79245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CLI Interface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(terminal)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52A89DA-EF55-C848-E040-9628E777FD5B}"/>
              </a:ext>
            </a:extLst>
          </p:cNvPr>
          <p:cNvSpPr/>
          <p:nvPr/>
        </p:nvSpPr>
        <p:spPr>
          <a:xfrm>
            <a:off x="1671480" y="4723680"/>
            <a:ext cx="3513705" cy="79245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Python API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(Python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/Jupyter)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9FCF5ACF-1303-EE4B-B4C9-3ABCC84D8B13}"/>
              </a:ext>
            </a:extLst>
          </p:cNvPr>
          <p:cNvSpPr/>
          <p:nvPr/>
        </p:nvSpPr>
        <p:spPr>
          <a:xfrm>
            <a:off x="1671480" y="3607563"/>
            <a:ext cx="3513705" cy="79245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GUI Interface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(Web)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51C8D0BB-4800-F071-3AB9-E6B35035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9" y="2659072"/>
            <a:ext cx="457200" cy="457200"/>
          </a:xfrm>
          <a:prstGeom prst="rect">
            <a:avLst/>
          </a:prstGeom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EEE2435C-511B-7164-F316-3BB26FEF1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37" y="4891306"/>
            <a:ext cx="457200" cy="457200"/>
          </a:xfrm>
          <a:prstGeom prst="rect">
            <a:avLst/>
          </a:prstGeom>
        </p:spPr>
      </p:pic>
      <p:pic>
        <p:nvPicPr>
          <p:cNvPr id="108" name="Picture 107" descr="Icon&#10;&#10;Description automatically generated with medium confidence">
            <a:extLst>
              <a:ext uri="{FF2B5EF4-FFF2-40B4-BE49-F238E27FC236}">
                <a16:creationId xmlns:a16="http://schemas.microsoft.com/office/drawing/2014/main" id="{8601E5C8-5A3B-9EB2-C6DE-459FAE24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47" y="3794220"/>
            <a:ext cx="415984" cy="415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A34E0-4561-739B-6337-3101F9827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524"/>
          <a:stretch/>
        </p:blipFill>
        <p:spPr>
          <a:xfrm>
            <a:off x="6848007" y="198239"/>
            <a:ext cx="5137516" cy="2908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7A1D3-BEA4-EF96-CA94-63C0118726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365" b="28168"/>
          <a:stretch/>
        </p:blipFill>
        <p:spPr>
          <a:xfrm>
            <a:off x="6848006" y="3193790"/>
            <a:ext cx="5137516" cy="3122613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1887CB8-3B22-06B0-1B22-656FB6FF6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217" y="482920"/>
            <a:ext cx="914400" cy="914400"/>
          </a:xfrm>
          <a:prstGeom prst="rect">
            <a:avLst/>
          </a:prstGeom>
        </p:spPr>
      </p:pic>
      <p:pic>
        <p:nvPicPr>
          <p:cNvPr id="13" name="Picture 2" descr="Google Colab">
            <a:extLst>
              <a:ext uri="{FF2B5EF4-FFF2-40B4-BE49-F238E27FC236}">
                <a16:creationId xmlns:a16="http://schemas.microsoft.com/office/drawing/2014/main" id="{9C3AEB44-38C6-A1BB-98B3-9BA84F9A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217" y="5110073"/>
            <a:ext cx="1044368" cy="10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379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A9D009-3C0C-26E8-D56F-AB57C1C4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CEED2E-9E46-EBE5-7F9B-88993286065B}"/>
              </a:ext>
            </a:extLst>
          </p:cNvPr>
          <p:cNvGrpSpPr/>
          <p:nvPr/>
        </p:nvGrpSpPr>
        <p:grpSpPr>
          <a:xfrm>
            <a:off x="0" y="2133279"/>
            <a:ext cx="8986027" cy="4154451"/>
            <a:chOff x="1602986" y="2133279"/>
            <a:chExt cx="8986027" cy="4154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69772D-CE01-F8D1-E59F-8D9C7E68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734"/>
            <a:stretch/>
          </p:blipFill>
          <p:spPr>
            <a:xfrm>
              <a:off x="1602986" y="2133279"/>
              <a:ext cx="8986027" cy="415445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C778EA-B051-4980-BCB3-58A983C4C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68524" r="49999"/>
            <a:stretch/>
          </p:blipFill>
          <p:spPr>
            <a:xfrm>
              <a:off x="5601340" y="2168004"/>
              <a:ext cx="4987673" cy="257997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500E6A-3F32-6908-DD6C-194590A7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528" y="698285"/>
            <a:ext cx="6340389" cy="1127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4E659-849F-5701-FABF-4DA287F8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412" y="2133279"/>
            <a:ext cx="2591505" cy="35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4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076D49-AA52-29F5-688A-B69B60BA64FA}"/>
              </a:ext>
            </a:extLst>
          </p:cNvPr>
          <p:cNvSpPr/>
          <p:nvPr/>
        </p:nvSpPr>
        <p:spPr>
          <a:xfrm>
            <a:off x="767248" y="2086995"/>
            <a:ext cx="10589006" cy="4017526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EFAD69-C071-35CB-78D1-C8574C744CA2}"/>
              </a:ext>
            </a:extLst>
          </p:cNvPr>
          <p:cNvSpPr/>
          <p:nvPr/>
        </p:nvSpPr>
        <p:spPr>
          <a:xfrm>
            <a:off x="5058429" y="5373295"/>
            <a:ext cx="2181588" cy="41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E8F33E-3320-F0DB-F405-21F71E218E2F}"/>
              </a:ext>
            </a:extLst>
          </p:cNvPr>
          <p:cNvSpPr/>
          <p:nvPr/>
        </p:nvSpPr>
        <p:spPr>
          <a:xfrm>
            <a:off x="5058429" y="4252744"/>
            <a:ext cx="2195362" cy="41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BC051A-873A-0609-69B5-EEA2C5A6D2CF}"/>
              </a:ext>
            </a:extLst>
          </p:cNvPr>
          <p:cNvSpPr/>
          <p:nvPr/>
        </p:nvSpPr>
        <p:spPr>
          <a:xfrm>
            <a:off x="5058429" y="4760674"/>
            <a:ext cx="2181588" cy="41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3139-ABC7-CB3B-DDA1-C336F89976B8}"/>
              </a:ext>
            </a:extLst>
          </p:cNvPr>
          <p:cNvSpPr/>
          <p:nvPr/>
        </p:nvSpPr>
        <p:spPr>
          <a:xfrm>
            <a:off x="5072205" y="3660052"/>
            <a:ext cx="2181588" cy="41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1FE61-B7FD-273F-0A1F-6EE90115E854}"/>
              </a:ext>
            </a:extLst>
          </p:cNvPr>
          <p:cNvSpPr/>
          <p:nvPr/>
        </p:nvSpPr>
        <p:spPr>
          <a:xfrm>
            <a:off x="5061723" y="3126743"/>
            <a:ext cx="2181588" cy="41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C9A8AFD9-6215-E7D3-7D4C-F9B6A7D1E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Generating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11E7B46-4812-7660-F88F-7C6C37D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35" y="2798322"/>
            <a:ext cx="429381" cy="4293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20F82-5F60-3C70-112E-8913CE454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01" y="2454293"/>
            <a:ext cx="457200" cy="457200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92D5F13-66E9-5F0C-D20E-AF805FD44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39" y="2759094"/>
            <a:ext cx="457200" cy="457200"/>
          </a:xfrm>
          <a:prstGeom prst="rect">
            <a:avLst/>
          </a:prstGeom>
        </p:spPr>
      </p:pic>
      <p:pic>
        <p:nvPicPr>
          <p:cNvPr id="49" name="Picture 4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38AC5FA-06D2-9C83-6E54-18632BBE9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3" y="2574739"/>
            <a:ext cx="599768" cy="599768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9CDDB81-1209-280C-5ECE-6DC806AA0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39" y="2709932"/>
            <a:ext cx="329381" cy="329381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493F8A3A-7740-0136-FE85-2D5B390EA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54" y="2346139"/>
            <a:ext cx="457200" cy="4572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04CAA4-C467-EB64-3E68-BC6A56D05DFE}"/>
              </a:ext>
            </a:extLst>
          </p:cNvPr>
          <p:cNvSpPr txBox="1"/>
          <p:nvPr/>
        </p:nvSpPr>
        <p:spPr>
          <a:xfrm>
            <a:off x="2850589" y="3228187"/>
            <a:ext cx="14116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Web Server/ CLI/ Python API</a:t>
            </a:r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4CF5CF-39A4-1D7D-281E-04672FAEA158}"/>
              </a:ext>
            </a:extLst>
          </p:cNvPr>
          <p:cNvSpPr txBox="1"/>
          <p:nvPr/>
        </p:nvSpPr>
        <p:spPr>
          <a:xfrm>
            <a:off x="1346426" y="3224284"/>
            <a:ext cx="110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Developers and Testers</a:t>
            </a:r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525CBD06-BF05-9A7B-5AFC-1CF4152B17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64" y="2526981"/>
            <a:ext cx="328766" cy="3287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F2F2A45-90A0-3A52-07D1-3BA1282D445E}"/>
              </a:ext>
            </a:extLst>
          </p:cNvPr>
          <p:cNvSpPr txBox="1"/>
          <p:nvPr/>
        </p:nvSpPr>
        <p:spPr>
          <a:xfrm>
            <a:off x="5378583" y="2425265"/>
            <a:ext cx="1693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Request Model Explanations (XAI)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95220E7B-E0CD-3CC3-2670-4B0D05EC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05" y="2709931"/>
            <a:ext cx="329381" cy="329381"/>
          </a:xfrm>
          <a:prstGeom prst="rect">
            <a:avLst/>
          </a:prstGeom>
        </p:spPr>
      </p:pic>
      <p:pic>
        <p:nvPicPr>
          <p:cNvPr id="71" name="Picture 7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7F81E1-A0CF-F0DD-C4CB-AC779DB8E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41" y="3353289"/>
            <a:ext cx="599768" cy="5997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87B1599-6B5D-9FDA-C67D-A599DFC30436}"/>
              </a:ext>
            </a:extLst>
          </p:cNvPr>
          <p:cNvSpPr txBox="1"/>
          <p:nvPr/>
        </p:nvSpPr>
        <p:spPr>
          <a:xfrm>
            <a:off x="9332552" y="3405363"/>
            <a:ext cx="121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Trained RASA Model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7F4FFEE-AC49-10B8-C225-C5FD70A4A282}"/>
              </a:ext>
            </a:extLst>
          </p:cNvPr>
          <p:cNvCxnSpPr>
            <a:cxnSpLocks/>
            <a:stCxn id="71" idx="1"/>
            <a:endCxn id="96" idx="3"/>
          </p:cNvCxnSpPr>
          <p:nvPr/>
        </p:nvCxnSpPr>
        <p:spPr>
          <a:xfrm rot="10800000" flipV="1">
            <a:off x="7247207" y="3653172"/>
            <a:ext cx="1490335" cy="784581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CBC2A8-C468-8035-510E-91CF87434E9B}"/>
              </a:ext>
            </a:extLst>
          </p:cNvPr>
          <p:cNvSpPr txBox="1"/>
          <p:nvPr/>
        </p:nvSpPr>
        <p:spPr>
          <a:xfrm>
            <a:off x="5068912" y="3698462"/>
            <a:ext cx="2174399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Retrieve default DIME Configs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54881A-2AA5-0B90-F1CD-5B3BBB6FF65B}"/>
              </a:ext>
            </a:extLst>
          </p:cNvPr>
          <p:cNvSpPr txBox="1"/>
          <p:nvPr/>
        </p:nvSpPr>
        <p:spPr>
          <a:xfrm>
            <a:off x="5068911" y="4299254"/>
            <a:ext cx="2178295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Generate DIME Explanations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E7C57E-CF7D-F519-2371-F285E237AD46}"/>
              </a:ext>
            </a:extLst>
          </p:cNvPr>
          <p:cNvSpPr txBox="1"/>
          <p:nvPr/>
        </p:nvSpPr>
        <p:spPr>
          <a:xfrm>
            <a:off x="5065018" y="4777221"/>
            <a:ext cx="217829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 DIME Explanation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6AE21B-50D1-9E2B-CCF0-0933B5EEA4E1}"/>
              </a:ext>
            </a:extLst>
          </p:cNvPr>
          <p:cNvSpPr txBox="1"/>
          <p:nvPr/>
        </p:nvSpPr>
        <p:spPr>
          <a:xfrm>
            <a:off x="5061723" y="5331388"/>
            <a:ext cx="2185483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Download Explanation as a JSON file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038C-9D9E-2970-3655-35D10CD26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086269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1F4A74-8BD4-CA8F-C379-17746A016C0A}"/>
              </a:ext>
            </a:extLst>
          </p:cNvPr>
          <p:cNvSpPr txBox="1"/>
          <p:nvPr/>
        </p:nvSpPr>
        <p:spPr>
          <a:xfrm>
            <a:off x="9332552" y="4080083"/>
            <a:ext cx="1210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Cache Directory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701F18D-6FC9-824E-6D1B-E5B5D9149AD2}"/>
              </a:ext>
            </a:extLst>
          </p:cNvPr>
          <p:cNvCxnSpPr>
            <a:cxnSpLocks/>
            <a:stCxn id="4" idx="1"/>
            <a:endCxn id="96" idx="3"/>
          </p:cNvCxnSpPr>
          <p:nvPr/>
        </p:nvCxnSpPr>
        <p:spPr>
          <a:xfrm rot="10800000" flipV="1">
            <a:off x="7247207" y="4314868"/>
            <a:ext cx="1564077" cy="122885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27A55C2-0893-9ED5-BD9F-3DA4DB4B15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735196"/>
            <a:ext cx="457200" cy="457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4CDAB7-2879-78DD-130C-ED086D6EC347}"/>
              </a:ext>
            </a:extLst>
          </p:cNvPr>
          <p:cNvSpPr txBox="1"/>
          <p:nvPr/>
        </p:nvSpPr>
        <p:spPr>
          <a:xfrm>
            <a:off x="9332552" y="4724375"/>
            <a:ext cx="1486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 Directory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9160B8-FF6B-6866-F944-38D3BB4F4B5D}"/>
              </a:ext>
            </a:extLst>
          </p:cNvPr>
          <p:cNvSpPr txBox="1"/>
          <p:nvPr/>
        </p:nvSpPr>
        <p:spPr>
          <a:xfrm>
            <a:off x="9332552" y="2874513"/>
            <a:ext cx="1415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dime_config.yml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57B3F52-331E-E3B9-9E65-C08F4478893A}"/>
              </a:ext>
            </a:extLst>
          </p:cNvPr>
          <p:cNvCxnSpPr>
            <a:cxnSpLocks/>
            <a:stCxn id="20" idx="1"/>
            <a:endCxn id="95" idx="3"/>
          </p:cNvCxnSpPr>
          <p:nvPr/>
        </p:nvCxnSpPr>
        <p:spPr>
          <a:xfrm rot="10800000" flipV="1">
            <a:off x="7243311" y="3013013"/>
            <a:ext cx="1597824" cy="916282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8364103-6E37-FADE-686C-C22D1731F82D}"/>
              </a:ext>
            </a:extLst>
          </p:cNvPr>
          <p:cNvCxnSpPr>
            <a:cxnSpLocks/>
            <a:stCxn id="96" idx="3"/>
            <a:endCxn id="36" idx="1"/>
          </p:cNvCxnSpPr>
          <p:nvPr/>
        </p:nvCxnSpPr>
        <p:spPr>
          <a:xfrm>
            <a:off x="7247206" y="4437754"/>
            <a:ext cx="1564077" cy="526042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EBABB55-FA0A-E657-2CA7-4F36485CB529}"/>
              </a:ext>
            </a:extLst>
          </p:cNvPr>
          <p:cNvCxnSpPr>
            <a:cxnSpLocks/>
            <a:stCxn id="36" idx="2"/>
            <a:endCxn id="98" idx="3"/>
          </p:cNvCxnSpPr>
          <p:nvPr/>
        </p:nvCxnSpPr>
        <p:spPr>
          <a:xfrm rot="5400000" flipH="1">
            <a:off x="8003259" y="4155773"/>
            <a:ext cx="276675" cy="1796572"/>
          </a:xfrm>
          <a:prstGeom prst="curvedConnector4">
            <a:avLst>
              <a:gd name="adj1" fmla="val -82624"/>
              <a:gd name="adj2" fmla="val 56362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682D55E-FDF0-19ED-48C5-F1782B6BAAD6}"/>
              </a:ext>
            </a:extLst>
          </p:cNvPr>
          <p:cNvCxnSpPr>
            <a:cxnSpLocks/>
          </p:cNvCxnSpPr>
          <p:nvPr/>
        </p:nvCxnSpPr>
        <p:spPr>
          <a:xfrm rot="5400000">
            <a:off x="6046682" y="3013998"/>
            <a:ext cx="224124" cy="1370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65816DA5-B582-AF17-1A4B-343D752495DA}"/>
              </a:ext>
            </a:extLst>
          </p:cNvPr>
          <p:cNvCxnSpPr>
            <a:cxnSpLocks/>
            <a:stCxn id="120" idx="1"/>
            <a:endCxn id="95" idx="1"/>
          </p:cNvCxnSpPr>
          <p:nvPr/>
        </p:nvCxnSpPr>
        <p:spPr>
          <a:xfrm rot="10800000" flipH="1" flipV="1">
            <a:off x="5068910" y="3357577"/>
            <a:ext cx="1" cy="571718"/>
          </a:xfrm>
          <a:prstGeom prst="curvedConnector3">
            <a:avLst>
              <a:gd name="adj1" fmla="val -228600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6CDB3F13-5B3E-AD0F-56EC-F8D5DF0143E6}"/>
              </a:ext>
            </a:extLst>
          </p:cNvPr>
          <p:cNvCxnSpPr>
            <a:cxnSpLocks/>
            <a:stCxn id="95" idx="1"/>
            <a:endCxn id="96" idx="1"/>
          </p:cNvCxnSpPr>
          <p:nvPr/>
        </p:nvCxnSpPr>
        <p:spPr>
          <a:xfrm rot="10800000" flipV="1">
            <a:off x="5068912" y="3929294"/>
            <a:ext cx="1" cy="508459"/>
          </a:xfrm>
          <a:prstGeom prst="curvedConnector3">
            <a:avLst>
              <a:gd name="adj1" fmla="val 228601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687FB4C-A5AA-34FD-9B16-E00C1C0DF895}"/>
              </a:ext>
            </a:extLst>
          </p:cNvPr>
          <p:cNvCxnSpPr>
            <a:cxnSpLocks/>
            <a:stCxn id="52" idx="2"/>
            <a:endCxn id="100" idx="1"/>
          </p:cNvCxnSpPr>
          <p:nvPr/>
        </p:nvCxnSpPr>
        <p:spPr>
          <a:xfrm rot="16200000" flipH="1">
            <a:off x="3357505" y="3858002"/>
            <a:ext cx="1903147" cy="150529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15918AD0-1CBA-FD48-C312-5927574B6B01}"/>
              </a:ext>
            </a:extLst>
          </p:cNvPr>
          <p:cNvCxnSpPr>
            <a:cxnSpLocks/>
            <a:stCxn id="98" idx="1"/>
            <a:endCxn id="52" idx="2"/>
          </p:cNvCxnSpPr>
          <p:nvPr/>
        </p:nvCxnSpPr>
        <p:spPr>
          <a:xfrm rot="10800000">
            <a:off x="3556434" y="3659075"/>
            <a:ext cx="1508585" cy="1256647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AF561E-CFEC-31EA-E31B-17B718FB91C3}"/>
              </a:ext>
            </a:extLst>
          </p:cNvPr>
          <p:cNvSpPr txBox="1"/>
          <p:nvPr/>
        </p:nvSpPr>
        <p:spPr>
          <a:xfrm>
            <a:off x="5068911" y="3126744"/>
            <a:ext cx="2178294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Getting Data instance and user configs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0BC18BA5-0087-A7C2-D668-4482451801FA}"/>
              </a:ext>
            </a:extLst>
          </p:cNvPr>
          <p:cNvCxnSpPr>
            <a:cxnSpLocks/>
            <a:stCxn id="96" idx="1"/>
            <a:endCxn id="98" idx="1"/>
          </p:cNvCxnSpPr>
          <p:nvPr/>
        </p:nvCxnSpPr>
        <p:spPr>
          <a:xfrm rot="10800000" flipV="1">
            <a:off x="5065019" y="4437753"/>
            <a:ext cx="3893" cy="477967"/>
          </a:xfrm>
          <a:prstGeom prst="curvedConnector3">
            <a:avLst>
              <a:gd name="adj1" fmla="val 5972078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51DAAF23-1347-FB51-72CF-806DC8D6B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30" y="5109277"/>
            <a:ext cx="376028" cy="376028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34DEFE82-F883-8FB0-E232-85220FD26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1" y="4738856"/>
            <a:ext cx="548640" cy="26675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1FBFA9-7D6D-F253-D498-35D087EDF53F}"/>
              </a:ext>
            </a:extLst>
          </p:cNvPr>
          <p:cNvSpPr/>
          <p:nvPr/>
        </p:nvSpPr>
        <p:spPr>
          <a:xfrm>
            <a:off x="956905" y="4300593"/>
            <a:ext cx="6400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221F5467-A9B0-67D3-35BD-D3671B3371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25" y="4326846"/>
            <a:ext cx="548640" cy="2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3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763953" y="2575055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Input Data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2931639" y="2720088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8F70B-49D5-C6CC-1E4C-227257B6FD1F}"/>
              </a:ext>
            </a:extLst>
          </p:cNvPr>
          <p:cNvSpPr/>
          <p:nvPr/>
        </p:nvSpPr>
        <p:spPr>
          <a:xfrm>
            <a:off x="3607770" y="2575055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Tokenize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24B55FE-243B-5039-582F-42E891E48921}"/>
              </a:ext>
            </a:extLst>
          </p:cNvPr>
          <p:cNvSpPr/>
          <p:nvPr/>
        </p:nvSpPr>
        <p:spPr>
          <a:xfrm>
            <a:off x="5775456" y="2720088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C99BE6-151F-C47F-695A-4CC6A552595A}"/>
              </a:ext>
            </a:extLst>
          </p:cNvPr>
          <p:cNvSpPr/>
          <p:nvPr/>
        </p:nvSpPr>
        <p:spPr>
          <a:xfrm>
            <a:off x="6451587" y="2575055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Preprocess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F23C8C6-519A-0F8F-3890-B24B9842DC73}"/>
              </a:ext>
            </a:extLst>
          </p:cNvPr>
          <p:cNvSpPr/>
          <p:nvPr/>
        </p:nvSpPr>
        <p:spPr>
          <a:xfrm rot="1159952">
            <a:off x="8619273" y="2801368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65F7A4-DDCA-C89C-7D85-D48A3974C8F1}"/>
              </a:ext>
            </a:extLst>
          </p:cNvPr>
          <p:cNvSpPr/>
          <p:nvPr/>
        </p:nvSpPr>
        <p:spPr>
          <a:xfrm>
            <a:off x="9295404" y="2575054"/>
            <a:ext cx="1999555" cy="18529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Global feature importance per token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CBAEE38-BA10-8F84-1A2F-500EC62484CC}"/>
              </a:ext>
            </a:extLst>
          </p:cNvPr>
          <p:cNvSpPr/>
          <p:nvPr/>
        </p:nvSpPr>
        <p:spPr>
          <a:xfrm>
            <a:off x="6451587" y="3883913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4C2AC63-3F0C-DC4F-235F-92A672587140}"/>
              </a:ext>
            </a:extLst>
          </p:cNvPr>
          <p:cNvSpPr/>
          <p:nvPr/>
        </p:nvSpPr>
        <p:spPr>
          <a:xfrm rot="8625996">
            <a:off x="8619273" y="3957826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51BB9D-CBA9-EE62-DBE0-9D1D387D8063}"/>
              </a:ext>
            </a:extLst>
          </p:cNvPr>
          <p:cNvSpPr/>
          <p:nvPr/>
        </p:nvSpPr>
        <p:spPr>
          <a:xfrm>
            <a:off x="3607770" y="3883913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Feature Selection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365D6E-F180-380E-33AA-15A3B9203659}"/>
              </a:ext>
            </a:extLst>
          </p:cNvPr>
          <p:cNvSpPr/>
          <p:nvPr/>
        </p:nvSpPr>
        <p:spPr>
          <a:xfrm rot="10800000">
            <a:off x="5775456" y="4028946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416262-B307-A1E7-C87E-57087CA77CC8}"/>
              </a:ext>
            </a:extLst>
          </p:cNvPr>
          <p:cNvSpPr/>
          <p:nvPr/>
        </p:nvSpPr>
        <p:spPr>
          <a:xfrm>
            <a:off x="763953" y="3883914"/>
            <a:ext cx="1999555" cy="185292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local feature importance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6E6303F-2705-D0F7-9928-27D03F630426}"/>
              </a:ext>
            </a:extLst>
          </p:cNvPr>
          <p:cNvSpPr/>
          <p:nvPr/>
        </p:nvSpPr>
        <p:spPr>
          <a:xfrm rot="8509486">
            <a:off x="2931639" y="4110226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D33D865-9DE5-7ACF-FEAD-B523380C9CE0}"/>
              </a:ext>
            </a:extLst>
          </p:cNvPr>
          <p:cNvSpPr/>
          <p:nvPr/>
        </p:nvSpPr>
        <p:spPr>
          <a:xfrm rot="1936705">
            <a:off x="2931639" y="525652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4A6216-14D8-41F8-1F1A-15DC57EFAF9F}"/>
              </a:ext>
            </a:extLst>
          </p:cNvPr>
          <p:cNvSpPr/>
          <p:nvPr/>
        </p:nvSpPr>
        <p:spPr>
          <a:xfrm>
            <a:off x="3607770" y="5192771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Explanation object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86E2563-745B-F672-7A2D-8DFDB3A1E81B}"/>
              </a:ext>
            </a:extLst>
          </p:cNvPr>
          <p:cNvSpPr/>
          <p:nvPr/>
        </p:nvSpPr>
        <p:spPr>
          <a:xfrm>
            <a:off x="5842000" y="533780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8ACAA8F-D875-2F2E-2464-BA6FAF2D9123}"/>
              </a:ext>
            </a:extLst>
          </p:cNvPr>
          <p:cNvSpPr/>
          <p:nvPr/>
        </p:nvSpPr>
        <p:spPr>
          <a:xfrm>
            <a:off x="6518131" y="5192771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Persist as JSON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6D301EA-4333-A959-EA00-F0B086DC8EF9}"/>
              </a:ext>
            </a:extLst>
          </p:cNvPr>
          <p:cNvSpPr/>
          <p:nvPr/>
        </p:nvSpPr>
        <p:spPr>
          <a:xfrm>
            <a:off x="8685817" y="533780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152F01-194F-3D02-BDA3-9030BBB08895}"/>
              </a:ext>
            </a:extLst>
          </p:cNvPr>
          <p:cNvSpPr/>
          <p:nvPr/>
        </p:nvSpPr>
        <p:spPr>
          <a:xfrm>
            <a:off x="9361948" y="5192771"/>
            <a:ext cx="1999555" cy="5440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ADABFA-01F6-A73B-E242-709A6AFD82A2}"/>
              </a:ext>
            </a:extLst>
          </p:cNvPr>
          <p:cNvCxnSpPr/>
          <p:nvPr/>
        </p:nvCxnSpPr>
        <p:spPr>
          <a:xfrm>
            <a:off x="763953" y="3545840"/>
            <a:ext cx="7753733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F48851-2F9D-F975-167D-CD752A23655D}"/>
              </a:ext>
            </a:extLst>
          </p:cNvPr>
          <p:cNvCxnSpPr/>
          <p:nvPr/>
        </p:nvCxnSpPr>
        <p:spPr>
          <a:xfrm>
            <a:off x="3607770" y="4826000"/>
            <a:ext cx="7753733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4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2DD395-5EE1-4C20-8F90-E539BE16B1AE}"/>
              </a:ext>
            </a:extLst>
          </p:cNvPr>
          <p:cNvSpPr/>
          <p:nvPr/>
        </p:nvSpPr>
        <p:spPr>
          <a:xfrm>
            <a:off x="1904181" y="1674739"/>
            <a:ext cx="2005781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462116" y="1195433"/>
            <a:ext cx="11257936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SIENA: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Annotating entities using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reverse-stemming &amp; other techniques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 develop a data annotation tool for code-mixed text data for efficient custom entity tagging.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 bwMode="auto">
          <a:xfrm>
            <a:off x="3580996" y="4189319"/>
            <a:ext cx="1266307" cy="12663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00DD7-EE54-4F33-AD30-F0C858517EC0}"/>
              </a:ext>
            </a:extLst>
          </p:cNvPr>
          <p:cNvSpPr/>
          <p:nvPr/>
        </p:nvSpPr>
        <p:spPr>
          <a:xfrm>
            <a:off x="5240399" y="4189319"/>
            <a:ext cx="3510311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Sakalasooriya S.A.H.A.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IT19051208</a:t>
            </a:r>
          </a:p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4F3300-A585-3AA2-6A0A-522D1273595E}"/>
              </a:ext>
            </a:extLst>
          </p:cNvPr>
          <p:cNvSpPr/>
          <p:nvPr/>
        </p:nvSpPr>
        <p:spPr>
          <a:xfrm>
            <a:off x="8957126" y="961535"/>
            <a:ext cx="1016666" cy="46779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67%</a:t>
            </a:r>
          </a:p>
        </p:txBody>
      </p:sp>
    </p:spTree>
    <p:extLst>
      <p:ext uri="{BB962C8B-B14F-4D97-AF65-F5344CB8AC3E}">
        <p14:creationId xmlns:p14="http://schemas.microsoft.com/office/powerpoint/2010/main" val="3089505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2" y="816078"/>
            <a:ext cx="913732" cy="9137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Feature Importance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1038468" y="2757934"/>
            <a:ext cx="199955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Original Dataset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71E80-903D-4C9D-B70E-DEC775E26FFF}"/>
              </a:ext>
            </a:extLst>
          </p:cNvPr>
          <p:cNvSpPr/>
          <p:nvPr/>
        </p:nvSpPr>
        <p:spPr>
          <a:xfrm>
            <a:off x="5762867" y="2757934"/>
            <a:ext cx="211131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Observe the </a:t>
            </a:r>
            <a:r>
              <a:rPr lang="en-US" strike="sngStrike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</a:t>
            </a:r>
            <a:endParaRPr lang="en-US" sz="1800" strike="sngStrike">
              <a:solidFill>
                <a:srgbClr val="00B0F0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8366102-7071-4F23-B0CA-5307DC746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45" y="2843963"/>
            <a:ext cx="914400" cy="9144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3236634" y="3131147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8EE0D3-65B1-40B0-95CF-6BD67D4F83A1}"/>
              </a:ext>
            </a:extLst>
          </p:cNvPr>
          <p:cNvSpPr/>
          <p:nvPr/>
        </p:nvSpPr>
        <p:spPr>
          <a:xfrm>
            <a:off x="5056256" y="3174163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F1D5A-5A47-4D7D-AAD7-2BC1B7CBCD6A}"/>
              </a:ext>
            </a:extLst>
          </p:cNvPr>
          <p:cNvSpPr/>
          <p:nvPr/>
        </p:nvSpPr>
        <p:spPr>
          <a:xfrm>
            <a:off x="640754" y="2191919"/>
            <a:ext cx="4923502" cy="342334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BFBD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 Global Feature Importance for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600" b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මොනවද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600" b="0">
                <a:solidFill>
                  <a:srgbClr val="BFBD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si-LK" sz="1600" b="0">
              <a:solidFill>
                <a:srgbClr val="BFBD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B0D5A7-D125-0183-3582-D65A9F42456A}"/>
              </a:ext>
            </a:extLst>
          </p:cNvPr>
          <p:cNvSpPr/>
          <p:nvPr/>
        </p:nvSpPr>
        <p:spPr>
          <a:xfrm>
            <a:off x="8570505" y="1063516"/>
            <a:ext cx="2749536" cy="1252964"/>
          </a:xfrm>
          <a:prstGeom prst="roundRect">
            <a:avLst>
              <a:gd name="adj" fmla="val 348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 is recommended to use model confidence as the metric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D3A494-7700-AC2A-4B8D-2855CF2EF980}"/>
              </a:ext>
            </a:extLst>
          </p:cNvPr>
          <p:cNvSpPr txBox="1"/>
          <p:nvPr/>
        </p:nvSpPr>
        <p:spPr>
          <a:xfrm>
            <a:off x="8890000" y="2403336"/>
            <a:ext cx="89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Why?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2E8F6EF-6765-EA85-9949-65BABEA2F4C4}"/>
              </a:ext>
            </a:extLst>
          </p:cNvPr>
          <p:cNvSpPr/>
          <p:nvPr/>
        </p:nvSpPr>
        <p:spPr>
          <a:xfrm>
            <a:off x="1038468" y="4604453"/>
            <a:ext cx="199955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Altered Dataset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768856-46E5-99BA-377E-8F41431A2758}"/>
              </a:ext>
            </a:extLst>
          </p:cNvPr>
          <p:cNvSpPr/>
          <p:nvPr/>
        </p:nvSpPr>
        <p:spPr>
          <a:xfrm>
            <a:off x="5762867" y="4604453"/>
            <a:ext cx="211131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Observe the </a:t>
            </a:r>
            <a:r>
              <a:rPr lang="en-US" strike="sngStrike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</a:t>
            </a:r>
            <a:endParaRPr lang="en-US" sz="1800" strike="sngStrike">
              <a:solidFill>
                <a:srgbClr val="00B0F0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E68805CA-27CB-CE6A-74AE-DCF72CF6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45" y="4690482"/>
            <a:ext cx="914400" cy="91440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E337BAC9-CC3D-4672-3094-EDECC9D592BF}"/>
              </a:ext>
            </a:extLst>
          </p:cNvPr>
          <p:cNvSpPr/>
          <p:nvPr/>
        </p:nvSpPr>
        <p:spPr>
          <a:xfrm>
            <a:off x="3236634" y="4977666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8648A5D-3793-9094-E065-2E6C0F448F9F}"/>
              </a:ext>
            </a:extLst>
          </p:cNvPr>
          <p:cNvSpPr/>
          <p:nvPr/>
        </p:nvSpPr>
        <p:spPr>
          <a:xfrm>
            <a:off x="5056256" y="5020682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2E261E-78F7-3F6A-82CC-9CF682A732A0}"/>
              </a:ext>
            </a:extLst>
          </p:cNvPr>
          <p:cNvSpPr/>
          <p:nvPr/>
        </p:nvSpPr>
        <p:spPr>
          <a:xfrm>
            <a:off x="640754" y="4038438"/>
            <a:ext cx="7668174" cy="311850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BFBD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Removing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600" b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මොනවද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si-LK" sz="1600" b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7874183" y="1689997"/>
            <a:ext cx="696323" cy="1568151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1983F78-E814-DBDD-189B-F63A618EE9E0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rot="10800000" flipV="1">
            <a:off x="7874183" y="1689998"/>
            <a:ext cx="696323" cy="3414670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EAAC3-D53E-46AF-5D17-B9A0ED613CC2}"/>
              </a:ext>
            </a:extLst>
          </p:cNvPr>
          <p:cNvSpPr txBox="1"/>
          <p:nvPr/>
        </p:nvSpPr>
        <p:spPr>
          <a:xfrm>
            <a:off x="8779404" y="3116497"/>
            <a:ext cx="2749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Confidence is less sparse</a:t>
            </a: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supports Accuracy and F1-Score, however they are highly sparse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C13F7FE-DC15-4521-755A-36FC72902668}"/>
              </a:ext>
            </a:extLst>
          </p:cNvPr>
          <p:cNvSpPr/>
          <p:nvPr/>
        </p:nvSpPr>
        <p:spPr>
          <a:xfrm>
            <a:off x="640754" y="5842642"/>
            <a:ext cx="6298526" cy="342334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BFBD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Feature Importance of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600" b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මොනවද </a:t>
            </a:r>
            <a:r>
              <a:rPr lang="en-US" sz="1600" b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6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strike="sngStrike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Difference</a:t>
            </a:r>
            <a:endParaRPr lang="si-LK" sz="1600" b="0" strike="sngStrike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BF6A51E-EF6B-D9D8-9B6C-26B3A6F8DA6D}"/>
              </a:ext>
            </a:extLst>
          </p:cNvPr>
          <p:cNvSpPr/>
          <p:nvPr/>
        </p:nvSpPr>
        <p:spPr>
          <a:xfrm>
            <a:off x="6818524" y="5905384"/>
            <a:ext cx="508000" cy="2540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70B846-19E7-ECC6-5D27-9F458BC29169}"/>
              </a:ext>
            </a:extLst>
          </p:cNvPr>
          <p:cNvSpPr txBox="1"/>
          <p:nvPr/>
        </p:nvSpPr>
        <p:spPr>
          <a:xfrm>
            <a:off x="7477760" y="5855115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Difference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22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74050CE-7B6C-07AE-FF76-CFB846619BE5}"/>
              </a:ext>
            </a:extLst>
          </p:cNvPr>
          <p:cNvGrpSpPr/>
          <p:nvPr/>
        </p:nvGrpSpPr>
        <p:grpSpPr>
          <a:xfrm>
            <a:off x="8381868" y="741332"/>
            <a:ext cx="3048264" cy="5598508"/>
            <a:chOff x="8381868" y="741332"/>
            <a:chExt cx="3048264" cy="55985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055862-6D5A-5195-C061-45C04BD3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868" y="741332"/>
              <a:ext cx="3048264" cy="23852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916CD-6A15-0F2A-B45B-BF128D27E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13" b="1021"/>
            <a:stretch/>
          </p:blipFill>
          <p:spPr>
            <a:xfrm>
              <a:off x="8381868" y="3126599"/>
              <a:ext cx="3048264" cy="321324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605337-5706-B046-4C62-C2BC4C55E432}"/>
              </a:ext>
            </a:extLst>
          </p:cNvPr>
          <p:cNvGrpSpPr/>
          <p:nvPr/>
        </p:nvGrpSpPr>
        <p:grpSpPr>
          <a:xfrm>
            <a:off x="4502005" y="756574"/>
            <a:ext cx="3330229" cy="4295713"/>
            <a:chOff x="4502005" y="756574"/>
            <a:chExt cx="3330229" cy="42957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7246E6-077A-F103-AEC7-6777C291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2005" y="756574"/>
              <a:ext cx="3330229" cy="23700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A8DC69-3789-FB52-8724-D90DA3EE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22"/>
            <a:stretch/>
          </p:blipFill>
          <p:spPr>
            <a:xfrm>
              <a:off x="4502005" y="3131881"/>
              <a:ext cx="3330229" cy="19204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D4E87D-24AA-D8BB-23CC-C61119606D5C}"/>
              </a:ext>
            </a:extLst>
          </p:cNvPr>
          <p:cNvGrpSpPr/>
          <p:nvPr/>
        </p:nvGrpSpPr>
        <p:grpSpPr>
          <a:xfrm>
            <a:off x="683114" y="756574"/>
            <a:ext cx="3330229" cy="4291903"/>
            <a:chOff x="683114" y="756574"/>
            <a:chExt cx="3330229" cy="429190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CAF053-D53E-556F-5E23-CC1A3002D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131"/>
            <a:stretch/>
          </p:blipFill>
          <p:spPr>
            <a:xfrm>
              <a:off x="683114" y="756574"/>
              <a:ext cx="3330229" cy="238526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8C23593-FF12-C929-E426-AABB0E93F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322" r="11895" b="322"/>
            <a:stretch/>
          </p:blipFill>
          <p:spPr>
            <a:xfrm>
              <a:off x="683114" y="3135691"/>
              <a:ext cx="3330229" cy="191278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668824-3F1B-F5A4-8188-C74E34A36839}"/>
              </a:ext>
            </a:extLst>
          </p:cNvPr>
          <p:cNvSpPr txBox="1"/>
          <p:nvPr/>
        </p:nvSpPr>
        <p:spPr>
          <a:xfrm>
            <a:off x="683114" y="250080"/>
            <a:ext cx="333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7DB4C-8FFE-874B-5A57-680B57831BC2}"/>
              </a:ext>
            </a:extLst>
          </p:cNvPr>
          <p:cNvSpPr txBox="1"/>
          <p:nvPr/>
        </p:nvSpPr>
        <p:spPr>
          <a:xfrm>
            <a:off x="4430885" y="250080"/>
            <a:ext cx="333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F1-score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8381868" y="250080"/>
            <a:ext cx="333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Confidence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2AB486-6C22-08B6-BC18-99D547E4AC44}"/>
              </a:ext>
            </a:extLst>
          </p:cNvPr>
          <p:cNvSpPr/>
          <p:nvPr/>
        </p:nvSpPr>
        <p:spPr>
          <a:xfrm>
            <a:off x="683114" y="5313680"/>
            <a:ext cx="7149120" cy="6963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Feature Selection when metric is “Accuracy”, or “F1-Score” is biased since ordering tokens with the same score is always the same.</a:t>
            </a:r>
          </a:p>
        </p:txBody>
      </p:sp>
    </p:spTree>
    <p:extLst>
      <p:ext uri="{BB962C8B-B14F-4D97-AF65-F5344CB8AC3E}">
        <p14:creationId xmlns:p14="http://schemas.microsoft.com/office/powerpoint/2010/main" val="817908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4DAC39-C0C4-A880-7DD3-77BC328853FE}"/>
              </a:ext>
            </a:extLst>
          </p:cNvPr>
          <p:cNvGrpSpPr/>
          <p:nvPr/>
        </p:nvGrpSpPr>
        <p:grpSpPr>
          <a:xfrm>
            <a:off x="8412662" y="2943056"/>
            <a:ext cx="3228486" cy="3213241"/>
            <a:chOff x="8412662" y="2760176"/>
            <a:chExt cx="3228486" cy="321324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2E50830-C822-0941-0CCF-29514D498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13" b="1021"/>
            <a:stretch/>
          </p:blipFill>
          <p:spPr>
            <a:xfrm>
              <a:off x="8514130" y="2760176"/>
              <a:ext cx="3048264" cy="321324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85E5A2-B2DA-F57F-653A-0426E48C72D5}"/>
                </a:ext>
              </a:extLst>
            </p:cNvPr>
            <p:cNvSpPr/>
            <p:nvPr/>
          </p:nvSpPr>
          <p:spPr>
            <a:xfrm>
              <a:off x="8412662" y="4947257"/>
              <a:ext cx="3228486" cy="944880"/>
            </a:xfrm>
            <a:prstGeom prst="rect">
              <a:avLst/>
            </a:prstGeom>
            <a:noFill/>
            <a:ln w="19050">
              <a:solidFill>
                <a:srgbClr val="D3523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A153E10-0F71-3269-9BC5-AF666076DA2F}"/>
              </a:ext>
            </a:extLst>
          </p:cNvPr>
          <p:cNvSpPr txBox="1"/>
          <p:nvPr/>
        </p:nvSpPr>
        <p:spPr>
          <a:xfrm>
            <a:off x="8514130" y="2196491"/>
            <a:ext cx="3022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Solution: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Probability Scores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2" y="816078"/>
            <a:ext cx="913732" cy="9137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Feature Importance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Probabilities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</p:cNvCxnSpPr>
          <p:nvPr/>
        </p:nvCxnSpPr>
        <p:spPr>
          <a:xfrm rot="5400000">
            <a:off x="6154690" y="4012869"/>
            <a:ext cx="3921093" cy="12700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F383D85-2A1A-8034-C2AB-2185F96D3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41" y="2346285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A3424-DF38-F812-36A9-8649DC0FB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59" y="2902275"/>
            <a:ext cx="3772227" cy="32540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E0AE3B-2AAF-E8EB-0C83-49ABE248CE60}"/>
              </a:ext>
            </a:extLst>
          </p:cNvPr>
          <p:cNvSpPr txBox="1"/>
          <p:nvPr/>
        </p:nvSpPr>
        <p:spPr>
          <a:xfrm>
            <a:off x="1027659" y="2182732"/>
            <a:ext cx="3772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Problem: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 norm Softmax Scores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79CF53E-11DA-1A01-9FCD-AFE772D19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35" y="2407081"/>
            <a:ext cx="452120" cy="4521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340732-3F1A-E759-1096-346CD76E48DB}"/>
              </a:ext>
            </a:extLst>
          </p:cNvPr>
          <p:cNvSpPr/>
          <p:nvPr/>
        </p:nvSpPr>
        <p:spPr>
          <a:xfrm>
            <a:off x="1299529" y="5045379"/>
            <a:ext cx="3228486" cy="944880"/>
          </a:xfrm>
          <a:prstGeom prst="rect">
            <a:avLst/>
          </a:prstGeom>
          <a:noFill/>
          <a:ln w="19050">
            <a:solidFill>
              <a:srgbClr val="D35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4AEC6D-B035-F475-2FA7-5AB15280C0A0}"/>
              </a:ext>
            </a:extLst>
          </p:cNvPr>
          <p:cNvSpPr/>
          <p:nvPr/>
        </p:nvSpPr>
        <p:spPr>
          <a:xfrm>
            <a:off x="5454608" y="3815456"/>
            <a:ext cx="1999555" cy="99916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Unrealistic Importance Scores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A61FE93-E79D-5315-F56D-2E654A893137}"/>
              </a:ext>
            </a:extLst>
          </p:cNvPr>
          <p:cNvSpPr/>
          <p:nvPr/>
        </p:nvSpPr>
        <p:spPr>
          <a:xfrm>
            <a:off x="6200385" y="340830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84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 </a:t>
            </a:r>
            <a:r>
              <a:rPr lang="en-US" sz="29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cont.</a:t>
            </a:r>
            <a:endParaRPr lang="en-US"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294DB-AAC0-2CB0-CA58-981EF75A4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8"/>
          <a:stretch/>
        </p:blipFill>
        <p:spPr>
          <a:xfrm>
            <a:off x="914399" y="1954159"/>
            <a:ext cx="10363201" cy="43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46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153E10-0F71-3269-9BC5-AF666076DA2F}"/>
              </a:ext>
            </a:extLst>
          </p:cNvPr>
          <p:cNvSpPr txBox="1"/>
          <p:nvPr/>
        </p:nvSpPr>
        <p:spPr>
          <a:xfrm>
            <a:off x="6390690" y="2411753"/>
            <a:ext cx="302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2" y="816078"/>
            <a:ext cx="913732" cy="9137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Comparison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LIME vs DIME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</p:cNvCxnSpPr>
          <p:nvPr/>
        </p:nvCxnSpPr>
        <p:spPr>
          <a:xfrm rot="5400000">
            <a:off x="4161866" y="4261893"/>
            <a:ext cx="3697414" cy="11976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F383D85-2A1A-8034-C2AB-2185F96D3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69" y="2379900"/>
            <a:ext cx="457200" cy="457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E0AE3B-2AAF-E8EB-0C83-49ABE248CE60}"/>
              </a:ext>
            </a:extLst>
          </p:cNvPr>
          <p:cNvSpPr txBox="1"/>
          <p:nvPr/>
        </p:nvSpPr>
        <p:spPr>
          <a:xfrm>
            <a:off x="316458" y="2419172"/>
            <a:ext cx="3772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Problem with LIME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79CF53E-11DA-1A01-9FCD-AFE772D19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81" y="2379900"/>
            <a:ext cx="452120" cy="45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37372-1C82-5266-9002-54A10ACDC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968"/>
          <a:stretch/>
        </p:blipFill>
        <p:spPr>
          <a:xfrm>
            <a:off x="355266" y="2962049"/>
            <a:ext cx="5288614" cy="3170195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4AEC6D-B035-F475-2FA7-5AB15280C0A0}"/>
              </a:ext>
            </a:extLst>
          </p:cNvPr>
          <p:cNvSpPr/>
          <p:nvPr/>
        </p:nvSpPr>
        <p:spPr>
          <a:xfrm>
            <a:off x="683686" y="4906509"/>
            <a:ext cx="1999555" cy="99916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Letter-wise Importance is given for SI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84327-9DAA-CC55-8001-DF1200787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90" y="2962050"/>
            <a:ext cx="546401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1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70D014-B32C-620D-FF14-9D674605BCB5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FB7D0B5-1D38-829A-AA41-AEB810C2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2B48CD-B59F-1880-39CE-E8E617AA042D}"/>
              </a:ext>
            </a:extLst>
          </p:cNvPr>
          <p:cNvSpPr/>
          <p:nvPr/>
        </p:nvSpPr>
        <p:spPr>
          <a:xfrm>
            <a:off x="3326125" y="2357748"/>
            <a:ext cx="2769875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The Code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6D79DE3-3C07-5A2E-278F-4E523764FEEF}"/>
              </a:ext>
            </a:extLst>
          </p:cNvPr>
          <p:cNvSpPr/>
          <p:nvPr/>
        </p:nvSpPr>
        <p:spPr>
          <a:xfrm>
            <a:off x="6340213" y="2357747"/>
            <a:ext cx="2623791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3523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Releases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1144C3-6FF0-370C-6F6E-50BFC972D825}"/>
              </a:ext>
            </a:extLst>
          </p:cNvPr>
          <p:cNvSpPr/>
          <p:nvPr/>
        </p:nvSpPr>
        <p:spPr>
          <a:xfrm>
            <a:off x="6365699" y="3249276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189680-E2F6-84DC-767B-F696A592A819}"/>
              </a:ext>
            </a:extLst>
          </p:cNvPr>
          <p:cNvSpPr txBox="1"/>
          <p:nvPr/>
        </p:nvSpPr>
        <p:spPr>
          <a:xfrm>
            <a:off x="8028685" y="3242025"/>
            <a:ext cx="988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GitLab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81E77AA-330F-4797-6751-255C18E41A54}"/>
              </a:ext>
            </a:extLst>
          </p:cNvPr>
          <p:cNvSpPr/>
          <p:nvPr/>
        </p:nvSpPr>
        <p:spPr>
          <a:xfrm>
            <a:off x="6396793" y="3976028"/>
            <a:ext cx="255575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PyPI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1073BA-A1D6-5AE6-F51D-429172B20C60}"/>
              </a:ext>
            </a:extLst>
          </p:cNvPr>
          <p:cNvSpPr/>
          <p:nvPr/>
        </p:nvSpPr>
        <p:spPr>
          <a:xfrm>
            <a:off x="6408254" y="4702780"/>
            <a:ext cx="255575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Test PyPI</a:t>
            </a:r>
          </a:p>
        </p:txBody>
      </p:sp>
      <p:pic>
        <p:nvPicPr>
          <p:cNvPr id="48" name="Picture 47" descr="A picture containing logo&#10;&#10;Description automatically generated">
            <a:extLst>
              <a:ext uri="{FF2B5EF4-FFF2-40B4-BE49-F238E27FC236}">
                <a16:creationId xmlns:a16="http://schemas.microsoft.com/office/drawing/2014/main" id="{E3569C80-DEF7-6EB4-9CEC-BBE9618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61" y="3069107"/>
            <a:ext cx="391400" cy="391400"/>
          </a:xfrm>
          <a:prstGeom prst="rect">
            <a:avLst/>
          </a:prstGeom>
        </p:spPr>
      </p:pic>
      <p:pic>
        <p:nvPicPr>
          <p:cNvPr id="50" name="Picture 4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745063-38DC-7EA7-E5CC-328664A0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18" y="3445604"/>
            <a:ext cx="391400" cy="39140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D1D9E7D-3DDE-0625-3D98-792FFF819EC0}"/>
              </a:ext>
            </a:extLst>
          </p:cNvPr>
          <p:cNvSpPr/>
          <p:nvPr/>
        </p:nvSpPr>
        <p:spPr>
          <a:xfrm>
            <a:off x="3326125" y="3249276"/>
            <a:ext cx="2769875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Threading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A6E8A-AECA-EB4F-DC8D-5B0C81DFEB65}"/>
              </a:ext>
            </a:extLst>
          </p:cNvPr>
          <p:cNvSpPr/>
          <p:nvPr/>
        </p:nvSpPr>
        <p:spPr>
          <a:xfrm>
            <a:off x="3365173" y="3976028"/>
            <a:ext cx="2769875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Docstrings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D5B3BD5-D71F-D609-E107-04B6889552C3}"/>
              </a:ext>
            </a:extLst>
          </p:cNvPr>
          <p:cNvSpPr/>
          <p:nvPr/>
        </p:nvSpPr>
        <p:spPr>
          <a:xfrm>
            <a:off x="3365173" y="4702780"/>
            <a:ext cx="2769875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PEP8</a:t>
            </a:r>
          </a:p>
        </p:txBody>
      </p:sp>
    </p:spTree>
    <p:extLst>
      <p:ext uri="{BB962C8B-B14F-4D97-AF65-F5344CB8AC3E}">
        <p14:creationId xmlns:p14="http://schemas.microsoft.com/office/powerpoint/2010/main" val="12669453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A2EE80-8834-39E7-6BF1-D9C6804AD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1" b="22155"/>
          <a:stretch/>
        </p:blipFill>
        <p:spPr>
          <a:xfrm>
            <a:off x="6096000" y="3711951"/>
            <a:ext cx="5616097" cy="23557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683114" y="293382"/>
            <a:ext cx="3330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Docstrings &amp; PEP8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41177-AD1E-3053-CA01-F375BBD4C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73"/>
          <a:stretch/>
        </p:blipFill>
        <p:spPr>
          <a:xfrm>
            <a:off x="683115" y="782286"/>
            <a:ext cx="5087766" cy="528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93FDE-EDF3-5AA1-ED3E-F1F5C750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394" y="782286"/>
            <a:ext cx="5616097" cy="2355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9FC31-CA61-4188-2F62-EB535FF38F96}"/>
              </a:ext>
            </a:extLst>
          </p:cNvPr>
          <p:cNvSpPr txBox="1"/>
          <p:nvPr/>
        </p:nvSpPr>
        <p:spPr>
          <a:xfrm>
            <a:off x="6064394" y="293382"/>
            <a:ext cx="561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Threading for parsing RASA model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D022D-152C-2367-9AAD-6A1BEE3EA21F}"/>
              </a:ext>
            </a:extLst>
          </p:cNvPr>
          <p:cNvSpPr txBox="1"/>
          <p:nvPr/>
        </p:nvSpPr>
        <p:spPr>
          <a:xfrm>
            <a:off x="6064393" y="3257625"/>
            <a:ext cx="561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Test 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PyPI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alpha version release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32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654005-42E3-4FFC-8814-0FE3B8D1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Specific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64582" y="2834970"/>
            <a:ext cx="10462835" cy="1706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DIME, an Explainable AI approach to deliver local model explanations with the help of global feature importance.</a:t>
            </a:r>
          </a:p>
        </p:txBody>
      </p:sp>
    </p:spTree>
    <p:extLst>
      <p:ext uri="{BB962C8B-B14F-4D97-AF65-F5344CB8AC3E}">
        <p14:creationId xmlns:p14="http://schemas.microsoft.com/office/powerpoint/2010/main" val="1810240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A41CB-8577-439F-AD36-1B92236E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Sub</a:t>
            </a:r>
            <a:b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2251592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Find Global and Local Explanations logically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4554790" y="2251591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a python package for DIME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8254175" y="225159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Modify DIET intent classifier to get all confidence scores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2686661" y="403491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 explanations in an interpretable manner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6324599" y="4066872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Integrate DIME with Rasa seamlessly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3B1F1A-8E3E-AFC3-0248-BE01C0852CF1}"/>
              </a:ext>
            </a:extLst>
          </p:cNvPr>
          <p:cNvSpPr/>
          <p:nvPr/>
        </p:nvSpPr>
        <p:spPr>
          <a:xfrm>
            <a:off x="6566334" y="2063098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80% * 0.15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2B2F2A-E194-6053-2E89-04D1FA825E31}"/>
              </a:ext>
            </a:extLst>
          </p:cNvPr>
          <p:cNvSpPr/>
          <p:nvPr/>
        </p:nvSpPr>
        <p:spPr>
          <a:xfrm>
            <a:off x="10204272" y="2063098"/>
            <a:ext cx="1541975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0.05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4442E1-3284-AD33-A1ED-F0264A177B3E}"/>
              </a:ext>
            </a:extLst>
          </p:cNvPr>
          <p:cNvSpPr/>
          <p:nvPr/>
        </p:nvSpPr>
        <p:spPr>
          <a:xfrm>
            <a:off x="2928396" y="2176619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80%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B5B0F7-9519-3C02-58B8-60E4C00A68B9}"/>
              </a:ext>
            </a:extLst>
          </p:cNvPr>
          <p:cNvSpPr/>
          <p:nvPr/>
        </p:nvSpPr>
        <p:spPr>
          <a:xfrm>
            <a:off x="4710497" y="3878380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40% * 0.3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1A47AA-C9C0-A6AD-0370-96F603D2A5C0}"/>
              </a:ext>
            </a:extLst>
          </p:cNvPr>
          <p:cNvSpPr/>
          <p:nvPr/>
        </p:nvSpPr>
        <p:spPr>
          <a:xfrm>
            <a:off x="8386614" y="3878380"/>
            <a:ext cx="1385504" cy="3769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80% * 0.1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09A55-E42C-D439-CA79-5DE6BC3C5415}"/>
              </a:ext>
            </a:extLst>
          </p:cNvPr>
          <p:cNvSpPr/>
          <p:nvPr/>
        </p:nvSpPr>
        <p:spPr>
          <a:xfrm>
            <a:off x="9041453" y="5730430"/>
            <a:ext cx="1158817" cy="451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69%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040334-4B82-D63E-3BE4-1AE8B7643045}"/>
              </a:ext>
            </a:extLst>
          </p:cNvPr>
          <p:cNvSpPr/>
          <p:nvPr/>
        </p:nvSpPr>
        <p:spPr>
          <a:xfrm>
            <a:off x="2022501" y="5724295"/>
            <a:ext cx="7200158" cy="483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</p:spTree>
    <p:extLst>
      <p:ext uri="{BB962C8B-B14F-4D97-AF65-F5344CB8AC3E}">
        <p14:creationId xmlns:p14="http://schemas.microsoft.com/office/powerpoint/2010/main" val="2884598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B5603E0E-7617-4AF6-8FC0-40AF723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83160"/>
            <a:ext cx="914400" cy="9144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BD78C474-ED42-4BD5-9BCB-720B095202A8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Work Breakdown</a:t>
            </a:r>
          </a:p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72468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8" y="97249"/>
            <a:ext cx="10515600" cy="1338262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400">
                <a:solidFill>
                  <a:srgbClr val="FFC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Question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E2880C-5800-4BF9-80CA-1E5F7B31A5A6}"/>
              </a:ext>
            </a:extLst>
          </p:cNvPr>
          <p:cNvSpPr/>
          <p:nvPr/>
        </p:nvSpPr>
        <p:spPr>
          <a:xfrm>
            <a:off x="589935" y="1465719"/>
            <a:ext cx="5506065" cy="143479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Why custom name entity tagging is very time consuming?💤🥱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3E45C-831C-4C69-85C3-16FF9C97B4A0}"/>
              </a:ext>
            </a:extLst>
          </p:cNvPr>
          <p:cNvSpPr/>
          <p:nvPr/>
        </p:nvSpPr>
        <p:spPr>
          <a:xfrm>
            <a:off x="6393751" y="1480823"/>
            <a:ext cx="4935794" cy="143479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Any solution?</a:t>
            </a:r>
          </a:p>
          <a:p>
            <a:pPr algn="ctr"/>
            <a:r>
              <a:rPr lang="en-US" sz="2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10CF9-B81E-CA74-6664-5337F0B72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37" b="47076"/>
          <a:stretch/>
        </p:blipFill>
        <p:spPr>
          <a:xfrm>
            <a:off x="2957165" y="3347173"/>
            <a:ext cx="6029519" cy="2955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F9526-5AFF-F378-4FD7-FA397D3F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3055694"/>
            <a:ext cx="1371600" cy="1324052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050F6-EA5B-EB94-0DDB-EEFA98777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35" y="4710847"/>
            <a:ext cx="1371600" cy="1324053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318049-039D-EBD6-259E-7641841F6E7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961535" y="3717720"/>
            <a:ext cx="1381432" cy="431493"/>
          </a:xfrm>
          <a:prstGeom prst="straightConnector1">
            <a:avLst/>
          </a:prstGeom>
          <a:ln w="38100">
            <a:solidFill>
              <a:srgbClr val="388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806C3-CEA5-403E-4354-21F2FA49A4C0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1961535" y="4710847"/>
            <a:ext cx="1381432" cy="662027"/>
          </a:xfrm>
          <a:prstGeom prst="straightConnector1">
            <a:avLst/>
          </a:prstGeom>
          <a:ln w="38100">
            <a:solidFill>
              <a:srgbClr val="388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B12D3-3C7D-4662-AF8C-7DAEA6F07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r="3308"/>
          <a:stretch/>
        </p:blipFill>
        <p:spPr>
          <a:xfrm>
            <a:off x="9952442" y="4197132"/>
            <a:ext cx="1295512" cy="1260301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F9C69-FC2A-4C71-80C1-427E916DF1F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163067" y="4827283"/>
            <a:ext cx="3789375" cy="639452"/>
          </a:xfrm>
          <a:prstGeom prst="straightConnector1">
            <a:avLst/>
          </a:prstGeom>
          <a:ln w="38100">
            <a:solidFill>
              <a:srgbClr val="388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91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9A2192-F84E-4235-B9EB-2F5494A57326}"/>
              </a:ext>
            </a:extLst>
          </p:cNvPr>
          <p:cNvSpPr/>
          <p:nvPr/>
        </p:nvSpPr>
        <p:spPr>
          <a:xfrm>
            <a:off x="226848" y="207675"/>
            <a:ext cx="11712515" cy="58638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FE17FAF-333E-4968-8BCA-AC8FA5C28463}"/>
              </a:ext>
            </a:extLst>
          </p:cNvPr>
          <p:cNvSpPr/>
          <p:nvPr/>
        </p:nvSpPr>
        <p:spPr>
          <a:xfrm>
            <a:off x="499806" y="1640814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5503000" y="513250"/>
            <a:ext cx="1003121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D617C0-5E48-40F1-A048-DE8F55CB06F4}"/>
              </a:ext>
            </a:extLst>
          </p:cNvPr>
          <p:cNvSpPr/>
          <p:nvPr/>
        </p:nvSpPr>
        <p:spPr>
          <a:xfrm>
            <a:off x="5195282" y="163068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 Development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329854-6681-46F9-8676-E7EF68E2B40B}"/>
              </a:ext>
            </a:extLst>
          </p:cNvPr>
          <p:cNvSpPr/>
          <p:nvPr/>
        </p:nvSpPr>
        <p:spPr>
          <a:xfrm>
            <a:off x="7501602" y="163068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47E946-E2D9-402A-A7EE-42C6FF517C1A}"/>
              </a:ext>
            </a:extLst>
          </p:cNvPr>
          <p:cNvSpPr/>
          <p:nvPr/>
        </p:nvSpPr>
        <p:spPr>
          <a:xfrm>
            <a:off x="9807922" y="1630680"/>
            <a:ext cx="1918270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Deployment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603240F-48E6-4B14-B89E-DCA3AB03FA78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583008" y="209128"/>
            <a:ext cx="599436" cy="2243670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880DB5-6241-4C97-A06E-9B944DF1AC5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414255" y="-959625"/>
            <a:ext cx="599437" cy="45811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C408844-8C30-43FD-8BCC-2AC5F33239B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936549" y="99256"/>
            <a:ext cx="599435" cy="24634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7E4123-9B45-4592-BCFD-0A921A7D777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8086092" y="-1050286"/>
            <a:ext cx="599435" cy="476249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13143B5-BD18-4A04-A406-96EA3ED86537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5783389" y="1252416"/>
            <a:ext cx="599435" cy="15709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098116-B1C1-4C0B-8262-21D53C3E8550}"/>
              </a:ext>
            </a:extLst>
          </p:cNvPr>
          <p:cNvSpPr/>
          <p:nvPr/>
        </p:nvSpPr>
        <p:spPr>
          <a:xfrm>
            <a:off x="356786" y="174063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BE2E93-C20F-48BA-90FE-B20499C9B346}"/>
              </a:ext>
            </a:extLst>
          </p:cNvPr>
          <p:cNvSpPr/>
          <p:nvPr/>
        </p:nvSpPr>
        <p:spPr>
          <a:xfrm>
            <a:off x="5052262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72D05E-0B8B-4DC9-B987-FB7891F7A557}"/>
              </a:ext>
            </a:extLst>
          </p:cNvPr>
          <p:cNvSpPr/>
          <p:nvPr/>
        </p:nvSpPr>
        <p:spPr>
          <a:xfrm>
            <a:off x="7333761" y="1724780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20904-EDD1-4DBF-95AB-D5DFA5AA693E}"/>
              </a:ext>
            </a:extLst>
          </p:cNvPr>
          <p:cNvSpPr/>
          <p:nvPr/>
        </p:nvSpPr>
        <p:spPr>
          <a:xfrm>
            <a:off x="9685364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16C6FDC-25B7-4815-A7D7-38B45C0B6902}"/>
              </a:ext>
            </a:extLst>
          </p:cNvPr>
          <p:cNvSpPr/>
          <p:nvPr/>
        </p:nvSpPr>
        <p:spPr>
          <a:xfrm>
            <a:off x="2806129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Add Training 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DA9D43F-1852-4A06-826F-DAAAA76D75D5}"/>
              </a:ext>
            </a:extLst>
          </p:cNvPr>
          <p:cNvSpPr/>
          <p:nvPr/>
        </p:nvSpPr>
        <p:spPr>
          <a:xfrm>
            <a:off x="2806127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Build NLU pipeline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ACEA828-7217-407F-AF64-518B7FA866AE}"/>
              </a:ext>
            </a:extLst>
          </p:cNvPr>
          <p:cNvSpPr/>
          <p:nvPr/>
        </p:nvSpPr>
        <p:spPr>
          <a:xfrm>
            <a:off x="2806126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Modify DIET Classifier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31603ED-4608-4816-9346-D0E6F541BF59}"/>
              </a:ext>
            </a:extLst>
          </p:cNvPr>
          <p:cNvSpPr/>
          <p:nvPr/>
        </p:nvSpPr>
        <p:spPr>
          <a:xfrm>
            <a:off x="499806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F7FDD5C-1896-43F1-8B67-5CE1FEF68F8C}"/>
              </a:ext>
            </a:extLst>
          </p:cNvPr>
          <p:cNvSpPr/>
          <p:nvPr/>
        </p:nvSpPr>
        <p:spPr>
          <a:xfrm>
            <a:off x="499804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Data Augmentation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94D72A7-A888-4603-A618-D4D0313EDEF9}"/>
              </a:ext>
            </a:extLst>
          </p:cNvPr>
          <p:cNvSpPr/>
          <p:nvPr/>
        </p:nvSpPr>
        <p:spPr>
          <a:xfrm>
            <a:off x="499803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Data Deduplication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8A7E773-6E69-4F15-A300-2498FA36629A}"/>
              </a:ext>
            </a:extLst>
          </p:cNvPr>
          <p:cNvSpPr/>
          <p:nvPr/>
        </p:nvSpPr>
        <p:spPr>
          <a:xfrm>
            <a:off x="499803" y="3712036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27DE01B-A11F-43F3-B600-E8876B79E26B}"/>
              </a:ext>
            </a:extLst>
          </p:cNvPr>
          <p:cNvSpPr/>
          <p:nvPr/>
        </p:nvSpPr>
        <p:spPr>
          <a:xfrm>
            <a:off x="5195282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Global Feature Importance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B81E97E-C78C-4A9F-AC50-0B333FD9B4A5}"/>
              </a:ext>
            </a:extLst>
          </p:cNvPr>
          <p:cNvSpPr/>
          <p:nvPr/>
        </p:nvSpPr>
        <p:spPr>
          <a:xfrm>
            <a:off x="5195280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Local Model Explanations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6D43AD7-4BCE-4D95-940C-F218FC42E728}"/>
              </a:ext>
            </a:extLst>
          </p:cNvPr>
          <p:cNvSpPr/>
          <p:nvPr/>
        </p:nvSpPr>
        <p:spPr>
          <a:xfrm>
            <a:off x="5195279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Build the DIME Core Package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7C721EA-8F41-4BC1-B970-064673D73992}"/>
              </a:ext>
            </a:extLst>
          </p:cNvPr>
          <p:cNvSpPr/>
          <p:nvPr/>
        </p:nvSpPr>
        <p:spPr>
          <a:xfrm>
            <a:off x="5195279" y="3712036"/>
            <a:ext cx="1918277" cy="61516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local Visualizations Server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80A4362-FEA2-4431-AE23-7F7A63EC8DB9}"/>
              </a:ext>
            </a:extLst>
          </p:cNvPr>
          <p:cNvSpPr/>
          <p:nvPr/>
        </p:nvSpPr>
        <p:spPr>
          <a:xfrm>
            <a:off x="2789324" y="1640814"/>
            <a:ext cx="190952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 AI Building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8015EA-78E7-4BF1-92EE-8C05C6B985F9}"/>
              </a:ext>
            </a:extLst>
          </p:cNvPr>
          <p:cNvSpPr/>
          <p:nvPr/>
        </p:nvSpPr>
        <p:spPr>
          <a:xfrm>
            <a:off x="2660365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982AD89-00CF-4495-BF26-EB306B258A76}"/>
              </a:ext>
            </a:extLst>
          </p:cNvPr>
          <p:cNvSpPr/>
          <p:nvPr/>
        </p:nvSpPr>
        <p:spPr>
          <a:xfrm>
            <a:off x="7501602" y="227092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Integrate DIME with Rasa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AEDD863-59E0-4B6A-B2EE-C2ED0618E5E3}"/>
              </a:ext>
            </a:extLst>
          </p:cNvPr>
          <p:cNvSpPr/>
          <p:nvPr/>
        </p:nvSpPr>
        <p:spPr>
          <a:xfrm>
            <a:off x="7501600" y="274173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Build Docker Images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4B90647-13F2-46C5-9846-BE9D658139EB}"/>
              </a:ext>
            </a:extLst>
          </p:cNvPr>
          <p:cNvSpPr/>
          <p:nvPr/>
        </p:nvSpPr>
        <p:spPr>
          <a:xfrm>
            <a:off x="7501599" y="321778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Write Docker Compose Configs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6693785-167F-4837-B705-8EFA993A106A}"/>
              </a:ext>
            </a:extLst>
          </p:cNvPr>
          <p:cNvSpPr/>
          <p:nvPr/>
        </p:nvSpPr>
        <p:spPr>
          <a:xfrm>
            <a:off x="7501599" y="3693863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Build Caddy and NGINX Servers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4FE8335-57FD-4AFA-AD0E-372FD7513740}"/>
              </a:ext>
            </a:extLst>
          </p:cNvPr>
          <p:cNvSpPr/>
          <p:nvPr/>
        </p:nvSpPr>
        <p:spPr>
          <a:xfrm>
            <a:off x="9807920" y="226386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Update the GIT Repository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5514B56-8CD0-4219-861A-E5889B59E541}"/>
              </a:ext>
            </a:extLst>
          </p:cNvPr>
          <p:cNvSpPr/>
          <p:nvPr/>
        </p:nvSpPr>
        <p:spPr>
          <a:xfrm>
            <a:off x="9807918" y="273467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Set up GCP Instance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E413128-5812-4A52-8961-7990272C32F5}"/>
              </a:ext>
            </a:extLst>
          </p:cNvPr>
          <p:cNvSpPr/>
          <p:nvPr/>
        </p:nvSpPr>
        <p:spPr>
          <a:xfrm>
            <a:off x="9807917" y="321072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Deploy Docker Containers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033CE7B-8F87-4417-9D4E-A77D2EECDD0C}"/>
              </a:ext>
            </a:extLst>
          </p:cNvPr>
          <p:cNvSpPr/>
          <p:nvPr/>
        </p:nvSpPr>
        <p:spPr>
          <a:xfrm>
            <a:off x="9807917" y="3686803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Test DIME after Deployment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2ABC0CB-450A-4778-8330-97202258F336}"/>
              </a:ext>
            </a:extLst>
          </p:cNvPr>
          <p:cNvSpPr/>
          <p:nvPr/>
        </p:nvSpPr>
        <p:spPr>
          <a:xfrm>
            <a:off x="2806124" y="3712036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Train a model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BE1E3BF-0E6B-4D09-AE49-AA00B6916E26}"/>
              </a:ext>
            </a:extLst>
          </p:cNvPr>
          <p:cNvSpPr/>
          <p:nvPr/>
        </p:nvSpPr>
        <p:spPr>
          <a:xfrm>
            <a:off x="5195279" y="4439220"/>
            <a:ext cx="1918277" cy="788100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Compare and Evaluate DIME explanations with LIME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7C0B7BC-BF23-474A-8B7C-A7DF63024FD3}"/>
              </a:ext>
            </a:extLst>
          </p:cNvPr>
          <p:cNvSpPr/>
          <p:nvPr/>
        </p:nvSpPr>
        <p:spPr>
          <a:xfrm>
            <a:off x="7501597" y="4164645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Integrate component UI with the Main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6AE997-69D7-F372-3422-0BF4F0605203}"/>
              </a:ext>
            </a:extLst>
          </p:cNvPr>
          <p:cNvSpPr/>
          <p:nvPr/>
        </p:nvSpPr>
        <p:spPr>
          <a:xfrm>
            <a:off x="7025121" y="376263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925D970-9D66-1816-E1C4-EAB72B2143AB}"/>
              </a:ext>
            </a:extLst>
          </p:cNvPr>
          <p:cNvSpPr/>
          <p:nvPr/>
        </p:nvSpPr>
        <p:spPr>
          <a:xfrm>
            <a:off x="9331441" y="422304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7747D6-BB3A-BA15-DAAB-606BAD9616B3}"/>
              </a:ext>
            </a:extLst>
          </p:cNvPr>
          <p:cNvSpPr/>
          <p:nvPr/>
        </p:nvSpPr>
        <p:spPr>
          <a:xfrm>
            <a:off x="9331441" y="3759578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6C72451-65B9-D248-128E-7DC758F45006}"/>
              </a:ext>
            </a:extLst>
          </p:cNvPr>
          <p:cNvSpPr/>
          <p:nvPr/>
        </p:nvSpPr>
        <p:spPr>
          <a:xfrm>
            <a:off x="9331440" y="3283527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ABB758-A66A-47B8-30FE-17CA23290E64}"/>
              </a:ext>
            </a:extLst>
          </p:cNvPr>
          <p:cNvSpPr/>
          <p:nvPr/>
        </p:nvSpPr>
        <p:spPr>
          <a:xfrm>
            <a:off x="9331441" y="279753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F7B7513-013D-479C-7CD0-D80D84606784}"/>
              </a:ext>
            </a:extLst>
          </p:cNvPr>
          <p:cNvSpPr/>
          <p:nvPr/>
        </p:nvSpPr>
        <p:spPr>
          <a:xfrm>
            <a:off x="11623292" y="2325625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CB6980B-99D8-28FE-BD06-D53499F709DF}"/>
              </a:ext>
            </a:extLst>
          </p:cNvPr>
          <p:cNvSpPr/>
          <p:nvPr/>
        </p:nvSpPr>
        <p:spPr>
          <a:xfrm>
            <a:off x="11623292" y="2796406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A64B208-2058-0B42-CEDD-D10257AEF705}"/>
              </a:ext>
            </a:extLst>
          </p:cNvPr>
          <p:cNvSpPr/>
          <p:nvPr/>
        </p:nvSpPr>
        <p:spPr>
          <a:xfrm>
            <a:off x="11623292" y="3272483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AC447C2-5F3A-73B0-F15B-B755D16E1B46}"/>
              </a:ext>
            </a:extLst>
          </p:cNvPr>
          <p:cNvSpPr/>
          <p:nvPr/>
        </p:nvSpPr>
        <p:spPr>
          <a:xfrm>
            <a:off x="11623292" y="3737899"/>
            <a:ext cx="205799" cy="14548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C872E4D-AB30-CD63-D42A-CC6E46F4FF83}"/>
              </a:ext>
            </a:extLst>
          </p:cNvPr>
          <p:cNvSpPr/>
          <p:nvPr/>
        </p:nvSpPr>
        <p:spPr>
          <a:xfrm>
            <a:off x="2334155" y="374856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A9C5A6A-6953-CAD6-CA15-F8102034BC95}"/>
              </a:ext>
            </a:extLst>
          </p:cNvPr>
          <p:cNvSpPr/>
          <p:nvPr/>
        </p:nvSpPr>
        <p:spPr>
          <a:xfrm>
            <a:off x="2334154" y="327248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A440AA6-0F50-9F8B-EB2C-10E414BB18DB}"/>
              </a:ext>
            </a:extLst>
          </p:cNvPr>
          <p:cNvSpPr/>
          <p:nvPr/>
        </p:nvSpPr>
        <p:spPr>
          <a:xfrm>
            <a:off x="2334153" y="279640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31DDFD2-ED73-E6D6-834A-F7D46DAA4FD9}"/>
              </a:ext>
            </a:extLst>
          </p:cNvPr>
          <p:cNvSpPr/>
          <p:nvPr/>
        </p:nvSpPr>
        <p:spPr>
          <a:xfrm>
            <a:off x="2334153" y="233399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B713-78A8-8A80-4CB4-DB983E342178}"/>
              </a:ext>
            </a:extLst>
          </p:cNvPr>
          <p:cNvSpPr/>
          <p:nvPr/>
        </p:nvSpPr>
        <p:spPr>
          <a:xfrm>
            <a:off x="7025120" y="328658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52184DA-BDDE-3F68-E9E2-3E4E1C162855}"/>
              </a:ext>
            </a:extLst>
          </p:cNvPr>
          <p:cNvSpPr/>
          <p:nvPr/>
        </p:nvSpPr>
        <p:spPr>
          <a:xfrm>
            <a:off x="7025121" y="2800590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6EA667-5190-3584-2023-582E7E597678}"/>
              </a:ext>
            </a:extLst>
          </p:cNvPr>
          <p:cNvSpPr/>
          <p:nvPr/>
        </p:nvSpPr>
        <p:spPr>
          <a:xfrm>
            <a:off x="7025121" y="233399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6D0606B-61D8-FB81-54AB-010B3F4635E1}"/>
              </a:ext>
            </a:extLst>
          </p:cNvPr>
          <p:cNvSpPr/>
          <p:nvPr/>
        </p:nvSpPr>
        <p:spPr>
          <a:xfrm>
            <a:off x="7025120" y="449615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9FB3DD-DEDC-8C06-8304-AF0B35FA6530}"/>
              </a:ext>
            </a:extLst>
          </p:cNvPr>
          <p:cNvSpPr/>
          <p:nvPr/>
        </p:nvSpPr>
        <p:spPr>
          <a:xfrm>
            <a:off x="4621503" y="374856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E879206-98B8-12EF-B001-7E068029DACB}"/>
              </a:ext>
            </a:extLst>
          </p:cNvPr>
          <p:cNvSpPr/>
          <p:nvPr/>
        </p:nvSpPr>
        <p:spPr>
          <a:xfrm>
            <a:off x="4621502" y="327248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471FA50-1CF1-F1E1-86E8-6654589CE9F9}"/>
              </a:ext>
            </a:extLst>
          </p:cNvPr>
          <p:cNvSpPr/>
          <p:nvPr/>
        </p:nvSpPr>
        <p:spPr>
          <a:xfrm>
            <a:off x="4621501" y="2796407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DA9996E-CD0C-18BD-D50F-3878DA832675}"/>
              </a:ext>
            </a:extLst>
          </p:cNvPr>
          <p:cNvSpPr/>
          <p:nvPr/>
        </p:nvSpPr>
        <p:spPr>
          <a:xfrm>
            <a:off x="4621501" y="2333991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BB5AFD5-C396-40FD-4315-4A30F8BB4799}"/>
              </a:ext>
            </a:extLst>
          </p:cNvPr>
          <p:cNvSpPr/>
          <p:nvPr/>
        </p:nvSpPr>
        <p:spPr>
          <a:xfrm>
            <a:off x="9331441" y="2330934"/>
            <a:ext cx="205799" cy="1454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D7111-B372-7E67-AF11-0E85B1AF2870}"/>
              </a:ext>
            </a:extLst>
          </p:cNvPr>
          <p:cNvGrpSpPr/>
          <p:nvPr/>
        </p:nvGrpSpPr>
        <p:grpSpPr>
          <a:xfrm>
            <a:off x="539925" y="5153215"/>
            <a:ext cx="3516722" cy="803928"/>
            <a:chOff x="539925" y="5153215"/>
            <a:chExt cx="3516722" cy="803928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24DB354-85CF-66B6-9C7A-CB9AC4D16538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D1D01F2-6EA3-4499-907D-FD90B9EE4DCE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5BF4B4-0D39-FB91-35AF-9A89BDA8A80D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22EA89-30BD-FBBB-53F2-F322FDE3CDFD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ea typeface="JetBrains Mono" panose="02000009000000000000" pitchFamily="49" charset="0"/>
                  <a:cs typeface="Arial" panose="020B0604020202020204" pitchFamily="34" charset="0"/>
                </a:rPr>
                <a:t>Completed	(up to 50%)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95E4C3A-A6C6-EAE7-B15A-E9F232EBB399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ea typeface="JetBrains Mono" panose="02000009000000000000" pitchFamily="49" charset="0"/>
                  <a:cs typeface="Arial" panose="020B0604020202020204" pitchFamily="34" charset="0"/>
                </a:rPr>
                <a:t>In-progress  	(50% - 90%)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E147A84-D363-4443-F062-0516F2B68BDC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ea typeface="JetBrains Mono" panose="02000009000000000000" pitchFamily="49" charset="0"/>
                  <a:cs typeface="Arial" panose="020B0604020202020204" pitchFamily="34" charset="0"/>
                </a:rPr>
                <a:t>Pending 	(90% - 100%)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136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2819AE-E8DD-48C0-84DC-5BABC059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E90203-5201-95AE-F362-9993B769E9E4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44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Individual Gantt Chart</a:t>
            </a:r>
          </a:p>
        </p:txBody>
      </p:sp>
    </p:spTree>
    <p:extLst>
      <p:ext uri="{BB962C8B-B14F-4D97-AF65-F5344CB8AC3E}">
        <p14:creationId xmlns:p14="http://schemas.microsoft.com/office/powerpoint/2010/main" val="2862565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D5470-4DAF-47BD-B97E-4FD127B25F6E}"/>
              </a:ext>
            </a:extLst>
          </p:cNvPr>
          <p:cNvSpPr/>
          <p:nvPr/>
        </p:nvSpPr>
        <p:spPr>
          <a:xfrm>
            <a:off x="1356852" y="422787"/>
            <a:ext cx="9456529" cy="5687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E7212E-874F-A318-F095-5428B436FEC9}"/>
              </a:ext>
            </a:extLst>
          </p:cNvPr>
          <p:cNvGrpSpPr/>
          <p:nvPr/>
        </p:nvGrpSpPr>
        <p:grpSpPr>
          <a:xfrm rot="5400000">
            <a:off x="3478159" y="-1662005"/>
            <a:ext cx="5235682" cy="9434766"/>
            <a:chOff x="0" y="0"/>
            <a:chExt cx="4007485" cy="67398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9CA13A-FE44-E7C6-E9AD-BAF399324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366202" y="1366202"/>
              <a:ext cx="6739890" cy="4007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CDC33E-7985-AE72-82F5-71EC7DF8E123}"/>
                </a:ext>
              </a:extLst>
            </p:cNvPr>
            <p:cNvSpPr/>
            <p:nvPr/>
          </p:nvSpPr>
          <p:spPr>
            <a:xfrm>
              <a:off x="386789" y="4889377"/>
              <a:ext cx="66675" cy="30289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92C92B-A62D-F398-B95D-4845FFFA0AF3}"/>
                </a:ext>
              </a:extLst>
            </p:cNvPr>
            <p:cNvSpPr/>
            <p:nvPr/>
          </p:nvSpPr>
          <p:spPr>
            <a:xfrm>
              <a:off x="269558" y="4983162"/>
              <a:ext cx="66675" cy="2070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C4742C-82C6-42BD-2611-72FA386B561A}"/>
                </a:ext>
              </a:extLst>
            </p:cNvPr>
            <p:cNvSpPr/>
            <p:nvPr/>
          </p:nvSpPr>
          <p:spPr>
            <a:xfrm>
              <a:off x="504020" y="4807316"/>
              <a:ext cx="66675" cy="18478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44875-8AC8-7512-27EA-48C26F16F97F}"/>
                </a:ext>
              </a:extLst>
            </p:cNvPr>
            <p:cNvSpPr/>
            <p:nvPr/>
          </p:nvSpPr>
          <p:spPr>
            <a:xfrm>
              <a:off x="668143" y="4320808"/>
              <a:ext cx="66675" cy="66484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1B3D1-C8FD-CFD9-6C2C-7A81D57C63AC}"/>
                </a:ext>
              </a:extLst>
            </p:cNvPr>
            <p:cNvSpPr/>
            <p:nvPr/>
          </p:nvSpPr>
          <p:spPr>
            <a:xfrm>
              <a:off x="785374" y="3588116"/>
              <a:ext cx="66675" cy="130683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2FFAC4-BC9E-758C-18E2-7A77B8B34F36}"/>
                </a:ext>
              </a:extLst>
            </p:cNvPr>
            <p:cNvSpPr/>
            <p:nvPr/>
          </p:nvSpPr>
          <p:spPr>
            <a:xfrm>
              <a:off x="779512" y="2169624"/>
              <a:ext cx="66675" cy="28130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2AEB86-D752-22AB-B948-AE1E33F4D1A0}"/>
                </a:ext>
              </a:extLst>
            </p:cNvPr>
            <p:cNvSpPr/>
            <p:nvPr/>
          </p:nvSpPr>
          <p:spPr>
            <a:xfrm>
              <a:off x="955358" y="4232885"/>
              <a:ext cx="66675" cy="18478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616304-9E0D-E555-BA41-04B0A3C2C139}"/>
                </a:ext>
              </a:extLst>
            </p:cNvPr>
            <p:cNvSpPr/>
            <p:nvPr/>
          </p:nvSpPr>
          <p:spPr>
            <a:xfrm>
              <a:off x="1131204" y="4144962"/>
              <a:ext cx="66675" cy="889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C0B609-BDEF-0065-74A8-C518B5AE4772}"/>
                </a:ext>
              </a:extLst>
            </p:cNvPr>
            <p:cNvSpPr/>
            <p:nvPr/>
          </p:nvSpPr>
          <p:spPr>
            <a:xfrm>
              <a:off x="1307051" y="3875331"/>
              <a:ext cx="66675" cy="36004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BCB560-E339-7ED2-15AF-4A061EC3DB6C}"/>
                </a:ext>
              </a:extLst>
            </p:cNvPr>
            <p:cNvSpPr/>
            <p:nvPr/>
          </p:nvSpPr>
          <p:spPr>
            <a:xfrm>
              <a:off x="1477035" y="3963254"/>
              <a:ext cx="66675" cy="952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3B0772-71B4-1E31-E71C-0817DEB3631E}"/>
                </a:ext>
              </a:extLst>
            </p:cNvPr>
            <p:cNvSpPr/>
            <p:nvPr/>
          </p:nvSpPr>
          <p:spPr>
            <a:xfrm>
              <a:off x="1600127" y="2738193"/>
              <a:ext cx="66675" cy="132016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E050B6-A7A0-60AE-F728-9ABD0287ECC2}"/>
                </a:ext>
              </a:extLst>
            </p:cNvPr>
            <p:cNvSpPr/>
            <p:nvPr/>
          </p:nvSpPr>
          <p:spPr>
            <a:xfrm>
              <a:off x="1723220" y="2732331"/>
              <a:ext cx="66675" cy="9486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AC3D37-A6BE-1CCC-25DD-84C6E9167857}"/>
                </a:ext>
              </a:extLst>
            </p:cNvPr>
            <p:cNvSpPr/>
            <p:nvPr/>
          </p:nvSpPr>
          <p:spPr>
            <a:xfrm>
              <a:off x="1846312" y="2732331"/>
              <a:ext cx="66675" cy="952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B48A6E-B3BD-8FDC-208E-EF9BBE6903CF}"/>
                </a:ext>
              </a:extLst>
            </p:cNvPr>
            <p:cNvSpPr/>
            <p:nvPr/>
          </p:nvSpPr>
          <p:spPr>
            <a:xfrm>
              <a:off x="2022158" y="2732331"/>
              <a:ext cx="66675" cy="9525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6A8A95-2B9C-BD19-D753-078F6CDF2BB9}"/>
                </a:ext>
              </a:extLst>
            </p:cNvPr>
            <p:cNvSpPr/>
            <p:nvPr/>
          </p:nvSpPr>
          <p:spPr>
            <a:xfrm>
              <a:off x="3540297" y="3681901"/>
              <a:ext cx="66675" cy="3733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6813AE-AF43-DFB3-3562-4281F6CEDD81}"/>
                </a:ext>
              </a:extLst>
            </p:cNvPr>
            <p:cNvSpPr/>
            <p:nvPr/>
          </p:nvSpPr>
          <p:spPr>
            <a:xfrm>
              <a:off x="3645804" y="2738193"/>
              <a:ext cx="66675" cy="131889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5B98C0-F275-3F95-457A-C5B5C9B2C242}"/>
                </a:ext>
              </a:extLst>
            </p:cNvPr>
            <p:cNvSpPr/>
            <p:nvPr/>
          </p:nvSpPr>
          <p:spPr>
            <a:xfrm>
              <a:off x="3821651" y="2925762"/>
              <a:ext cx="66675" cy="3829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D5CAC6-D9B9-A111-DD99-5F8EAF8E5CB5}"/>
                </a:ext>
              </a:extLst>
            </p:cNvPr>
            <p:cNvSpPr/>
            <p:nvPr/>
          </p:nvSpPr>
          <p:spPr>
            <a:xfrm>
              <a:off x="3938881" y="2732331"/>
              <a:ext cx="66675" cy="9715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C7CEB0-ACBA-5735-A604-25C23EFBAE9B}"/>
                </a:ext>
              </a:extLst>
            </p:cNvPr>
            <p:cNvSpPr/>
            <p:nvPr/>
          </p:nvSpPr>
          <p:spPr>
            <a:xfrm>
              <a:off x="1600127" y="1472101"/>
              <a:ext cx="66675" cy="1259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494CC9-F72C-DF4A-D191-4C151DEF3575}"/>
                </a:ext>
              </a:extLst>
            </p:cNvPr>
            <p:cNvSpPr/>
            <p:nvPr/>
          </p:nvSpPr>
          <p:spPr>
            <a:xfrm>
              <a:off x="1723220" y="1384177"/>
              <a:ext cx="66675" cy="13500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239B1E-BD0E-9A3C-E5BF-CD6A0238CA05}"/>
                </a:ext>
              </a:extLst>
            </p:cNvPr>
            <p:cNvSpPr/>
            <p:nvPr/>
          </p:nvSpPr>
          <p:spPr>
            <a:xfrm>
              <a:off x="2133527" y="2075839"/>
              <a:ext cx="66675" cy="6553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B92623-608D-2D6C-210E-5ACFF98518CB}"/>
                </a:ext>
              </a:extLst>
            </p:cNvPr>
            <p:cNvSpPr/>
            <p:nvPr/>
          </p:nvSpPr>
          <p:spPr>
            <a:xfrm>
              <a:off x="2256620" y="1472101"/>
              <a:ext cx="66675" cy="701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6E5EC8-5C51-25AB-A23F-AFF425CB16A9}"/>
                </a:ext>
              </a:extLst>
            </p:cNvPr>
            <p:cNvSpPr/>
            <p:nvPr/>
          </p:nvSpPr>
          <p:spPr>
            <a:xfrm>
              <a:off x="2379712" y="1472101"/>
              <a:ext cx="66675" cy="6070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0126A4-AEAA-844E-E4EB-2080A12E8997}"/>
                </a:ext>
              </a:extLst>
            </p:cNvPr>
            <p:cNvSpPr/>
            <p:nvPr/>
          </p:nvSpPr>
          <p:spPr>
            <a:xfrm>
              <a:off x="2491081" y="1055931"/>
              <a:ext cx="66675" cy="8458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538F3C-9A12-A424-D2F3-4BFDED88A202}"/>
                </a:ext>
              </a:extLst>
            </p:cNvPr>
            <p:cNvSpPr/>
            <p:nvPr/>
          </p:nvSpPr>
          <p:spPr>
            <a:xfrm>
              <a:off x="2614174" y="1384177"/>
              <a:ext cx="66675" cy="81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D95651-50E4-A2AA-5E35-0F5E1B76EF77}"/>
                </a:ext>
              </a:extLst>
            </p:cNvPr>
            <p:cNvSpPr/>
            <p:nvPr/>
          </p:nvSpPr>
          <p:spPr>
            <a:xfrm>
              <a:off x="2725543" y="1137993"/>
              <a:ext cx="66675" cy="2393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A4251D-D55C-9CBB-9103-1E5CFAFD7EA1}"/>
                </a:ext>
              </a:extLst>
            </p:cNvPr>
            <p:cNvSpPr/>
            <p:nvPr/>
          </p:nvSpPr>
          <p:spPr>
            <a:xfrm>
              <a:off x="2895527" y="1132131"/>
              <a:ext cx="66675" cy="1568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705A57-9FED-80EE-977B-4A8756E33A0D}"/>
                </a:ext>
              </a:extLst>
            </p:cNvPr>
            <p:cNvSpPr/>
            <p:nvPr/>
          </p:nvSpPr>
          <p:spPr>
            <a:xfrm>
              <a:off x="3071374" y="1061793"/>
              <a:ext cx="66675" cy="233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B9C779-2946-2906-B4D7-88089B9F4FF1}"/>
                </a:ext>
              </a:extLst>
            </p:cNvPr>
            <p:cNvSpPr/>
            <p:nvPr/>
          </p:nvSpPr>
          <p:spPr>
            <a:xfrm>
              <a:off x="3247220" y="493224"/>
              <a:ext cx="66675" cy="635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2DDA58-2533-8653-2A38-41E916F2E8DF}"/>
                </a:ext>
              </a:extLst>
            </p:cNvPr>
            <p:cNvSpPr/>
            <p:nvPr/>
          </p:nvSpPr>
          <p:spPr>
            <a:xfrm>
              <a:off x="3645804" y="2550624"/>
              <a:ext cx="66675" cy="1816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37051B-8DC3-5102-79F3-DCEA405302E6}"/>
                </a:ext>
              </a:extLst>
            </p:cNvPr>
            <p:cNvSpPr/>
            <p:nvPr/>
          </p:nvSpPr>
          <p:spPr>
            <a:xfrm>
              <a:off x="3821651" y="2081701"/>
              <a:ext cx="66675" cy="652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24649E-6FF9-8780-A9A5-83DE88C0C291}"/>
                </a:ext>
              </a:extLst>
            </p:cNvPr>
            <p:cNvSpPr/>
            <p:nvPr/>
          </p:nvSpPr>
          <p:spPr>
            <a:xfrm>
              <a:off x="3938881" y="2081701"/>
              <a:ext cx="66675" cy="652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57F9F6-12C6-8089-A6C9-630EA1C62A67}"/>
              </a:ext>
            </a:extLst>
          </p:cNvPr>
          <p:cNvCxnSpPr>
            <a:cxnSpLocks/>
          </p:cNvCxnSpPr>
          <p:nvPr/>
        </p:nvCxnSpPr>
        <p:spPr>
          <a:xfrm flipH="1" flipV="1">
            <a:off x="6968697" y="747340"/>
            <a:ext cx="10028" cy="49233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45382C6-03CC-BD5B-9271-C2782C6AC380}"/>
              </a:ext>
            </a:extLst>
          </p:cNvPr>
          <p:cNvSpPr txBox="1"/>
          <p:nvPr/>
        </p:nvSpPr>
        <p:spPr>
          <a:xfrm>
            <a:off x="1417411" y="5589228"/>
            <a:ext cx="6833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Legend: 	</a:t>
            </a:r>
            <a:r>
              <a:rPr lang="en-US" sz="24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en-US" sz="12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Predicted 	</a:t>
            </a:r>
            <a:r>
              <a:rPr lang="en-US" sz="2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Actual</a:t>
            </a:r>
            <a:r>
              <a:rPr lang="en-US" sz="1200">
                <a:solidFill>
                  <a:srgbClr val="3B383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en-US" sz="12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Remaining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2263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F678796-6DF6-4973-8F3E-CDC2B35C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60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416D32-C4EE-48CB-B55E-CC5FD9E04517}"/>
              </a:ext>
            </a:extLst>
          </p:cNvPr>
          <p:cNvSpPr/>
          <p:nvPr/>
        </p:nvSpPr>
        <p:spPr>
          <a:xfrm>
            <a:off x="775191" y="1944738"/>
            <a:ext cx="10641618" cy="132612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[1].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M. T. Ribeiro, S. Singh, C. Guestrin, “‘why should I trust you?’: Explaining the predictions of any classifier,” 16 Feb 2016. [Online]. Available: </a:t>
            </a:r>
            <a:r>
              <a:rPr lang="en-US" sz="2400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https://arxiv.org/abs/1602.04938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1172EF-DC2C-4104-8F5C-5DA306CEB4BC}"/>
              </a:ext>
            </a:extLst>
          </p:cNvPr>
          <p:cNvSpPr/>
          <p:nvPr/>
        </p:nvSpPr>
        <p:spPr>
          <a:xfrm>
            <a:off x="763953" y="3350588"/>
            <a:ext cx="10641618" cy="132612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[2].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Lundberg, S. Lee, “A Unified Approach to Interpreting Model Predictions,” 2017. [Online]. Available: </a:t>
            </a:r>
            <a:r>
              <a:rPr lang="en-US" sz="2400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https://arxiv.org/abs/1705.078744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4ED405-7D30-479F-9212-CCB2A4C36C92}"/>
              </a:ext>
            </a:extLst>
          </p:cNvPr>
          <p:cNvSpPr/>
          <p:nvPr/>
        </p:nvSpPr>
        <p:spPr>
          <a:xfrm>
            <a:off x="763953" y="4756438"/>
            <a:ext cx="10641618" cy="132612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[3].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Bunk, D. </a:t>
            </a:r>
            <a:r>
              <a:rPr lang="en-US" sz="2400" b="0" i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V. </a:t>
            </a:r>
            <a:r>
              <a:rPr lang="en-US" sz="2400" b="0" i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Vlasov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Nichol, “DIET: Lightweight Language Understanding for Dialogue Systems,” 2020. [Online]. Available: 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https://arxiv.org/abs/2004.09936</a:t>
            </a:r>
            <a:r>
              <a:rPr lang="en-US" sz="24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5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704BC0D0-4BD2-4027-973E-A175346FE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2796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44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Commercialization Plan</a:t>
            </a:r>
          </a:p>
        </p:txBody>
      </p:sp>
    </p:spTree>
    <p:extLst>
      <p:ext uri="{BB962C8B-B14F-4D97-AF65-F5344CB8AC3E}">
        <p14:creationId xmlns:p14="http://schemas.microsoft.com/office/powerpoint/2010/main" val="1468350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96B3BF-4543-4E9C-B9D7-01752F2E261C}"/>
              </a:ext>
            </a:extLst>
          </p:cNvPr>
          <p:cNvSpPr/>
          <p:nvPr/>
        </p:nvSpPr>
        <p:spPr>
          <a:xfrm>
            <a:off x="6351639" y="506197"/>
            <a:ext cx="5261240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B7DCBB-5188-4EFE-9B4A-8D00C1DF134F}"/>
              </a:ext>
            </a:extLst>
          </p:cNvPr>
          <p:cNvSpPr/>
          <p:nvPr/>
        </p:nvSpPr>
        <p:spPr>
          <a:xfrm>
            <a:off x="579121" y="506197"/>
            <a:ext cx="5261240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5C376D-EB54-4C6F-B40E-432962CCECCE}"/>
              </a:ext>
            </a:extLst>
          </p:cNvPr>
          <p:cNvSpPr/>
          <p:nvPr/>
        </p:nvSpPr>
        <p:spPr>
          <a:xfrm>
            <a:off x="579121" y="3429000"/>
            <a:ext cx="11033757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15E391-A1D3-4880-B671-12F44F73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25" y="1635760"/>
            <a:ext cx="1930401" cy="914400"/>
          </a:xfrm>
        </p:spPr>
        <p:txBody>
          <a:bodyPr>
            <a:normAutofit/>
          </a:bodyPr>
          <a:lstStyle/>
          <a:p>
            <a:pPr algn="l"/>
            <a:r>
              <a:rPr lang="en-US" sz="5400" b="1">
                <a:solidFill>
                  <a:srgbClr val="D35230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DEMO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D2DE8-4BBE-49C1-9D6C-DAB4C924ED30}"/>
              </a:ext>
            </a:extLst>
          </p:cNvPr>
          <p:cNvSpPr txBox="1">
            <a:spLocks/>
          </p:cNvSpPr>
          <p:nvPr/>
        </p:nvSpPr>
        <p:spPr>
          <a:xfrm>
            <a:off x="914400" y="2291080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F5FFED-F50B-465B-93F4-299C59E1698F}"/>
              </a:ext>
            </a:extLst>
          </p:cNvPr>
          <p:cNvSpPr txBox="1">
            <a:spLocks/>
          </p:cNvSpPr>
          <p:nvPr/>
        </p:nvSpPr>
        <p:spPr>
          <a:xfrm>
            <a:off x="824925" y="3968013"/>
            <a:ext cx="2109349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00" b="1">
                <a:solidFill>
                  <a:srgbClr val="FF387C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CaaS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DE1560-B4EF-416E-8CFE-46743C01C68C}"/>
              </a:ext>
            </a:extLst>
          </p:cNvPr>
          <p:cNvSpPr txBox="1">
            <a:spLocks/>
          </p:cNvSpPr>
          <p:nvPr/>
        </p:nvSpPr>
        <p:spPr>
          <a:xfrm>
            <a:off x="914400" y="4653076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0354923-5076-4586-8F38-370CF4959D21}"/>
              </a:ext>
            </a:extLst>
          </p:cNvPr>
          <p:cNvSpPr txBox="1">
            <a:spLocks/>
          </p:cNvSpPr>
          <p:nvPr/>
        </p:nvSpPr>
        <p:spPr>
          <a:xfrm>
            <a:off x="6607601" y="1300480"/>
            <a:ext cx="1788160" cy="126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>
                <a:solidFill>
                  <a:srgbClr val="FFC000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 PREM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4F6553-D28F-45E8-BB8A-22352B55CC6E}"/>
              </a:ext>
            </a:extLst>
          </p:cNvPr>
          <p:cNvSpPr txBox="1">
            <a:spLocks/>
          </p:cNvSpPr>
          <p:nvPr/>
        </p:nvSpPr>
        <p:spPr>
          <a:xfrm>
            <a:off x="6638081" y="2261870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400D7B-49CA-44AF-BD42-A45AE05DFF3D}"/>
              </a:ext>
            </a:extLst>
          </p:cNvPr>
          <p:cNvSpPr/>
          <p:nvPr/>
        </p:nvSpPr>
        <p:spPr>
          <a:xfrm>
            <a:off x="2813499" y="3616960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CA9312B-850C-4398-875B-98814980E372}"/>
              </a:ext>
            </a:extLst>
          </p:cNvPr>
          <p:cNvSpPr txBox="1">
            <a:spLocks/>
          </p:cNvSpPr>
          <p:nvPr/>
        </p:nvSpPr>
        <p:spPr>
          <a:xfrm>
            <a:off x="3115841" y="3713480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STARTER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026C9F9-CFE7-4AD5-AD1A-65FAF86BC47B}"/>
              </a:ext>
            </a:extLst>
          </p:cNvPr>
          <p:cNvSpPr txBox="1">
            <a:spLocks/>
          </p:cNvSpPr>
          <p:nvPr/>
        </p:nvSpPr>
        <p:spPr>
          <a:xfrm>
            <a:off x="3115840" y="4175893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49881E3-497F-4B23-872A-4DBD76940413}"/>
              </a:ext>
            </a:extLst>
          </p:cNvPr>
          <p:cNvSpPr txBox="1">
            <a:spLocks/>
          </p:cNvSpPr>
          <p:nvPr/>
        </p:nvSpPr>
        <p:spPr>
          <a:xfrm>
            <a:off x="3023749" y="4563745"/>
            <a:ext cx="2022493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 Intents/Question Categories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No Bot Analytics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Unlimited CDD Improvements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8160A9-B458-405E-87B3-CA3675090A99}"/>
              </a:ext>
            </a:extLst>
          </p:cNvPr>
          <p:cNvSpPr/>
          <p:nvPr/>
        </p:nvSpPr>
        <p:spPr>
          <a:xfrm>
            <a:off x="8712036" y="3616960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B647CFA-319B-48E4-970E-5BA56FC21B64}"/>
              </a:ext>
            </a:extLst>
          </p:cNvPr>
          <p:cNvSpPr txBox="1">
            <a:spLocks/>
          </p:cNvSpPr>
          <p:nvPr/>
        </p:nvSpPr>
        <p:spPr>
          <a:xfrm>
            <a:off x="9042072" y="3713480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GENIUS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2C2FA2E1-D0A9-42BD-B6BC-2D2C9BD8883B}"/>
              </a:ext>
            </a:extLst>
          </p:cNvPr>
          <p:cNvSpPr txBox="1">
            <a:spLocks/>
          </p:cNvSpPr>
          <p:nvPr/>
        </p:nvSpPr>
        <p:spPr>
          <a:xfrm>
            <a:off x="9042071" y="4175893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$ 49.99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37BDFFF-1AB5-4039-B44D-4E45CFE08A74}"/>
              </a:ext>
            </a:extLst>
          </p:cNvPr>
          <p:cNvSpPr txBox="1">
            <a:spLocks/>
          </p:cNvSpPr>
          <p:nvPr/>
        </p:nvSpPr>
        <p:spPr>
          <a:xfrm>
            <a:off x="8949980" y="4563745"/>
            <a:ext cx="2022493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400 Intents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200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CDD + ML Packages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60A3F7-7B9C-4624-BCA6-3361E1ED4E83}"/>
              </a:ext>
            </a:extLst>
          </p:cNvPr>
          <p:cNvSpPr/>
          <p:nvPr/>
        </p:nvSpPr>
        <p:spPr>
          <a:xfrm>
            <a:off x="5748917" y="360836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4F8BAD8-D7C1-4F73-8BB2-60EBB8D73DCD}"/>
              </a:ext>
            </a:extLst>
          </p:cNvPr>
          <p:cNvSpPr txBox="1">
            <a:spLocks/>
          </p:cNvSpPr>
          <p:nvPr/>
        </p:nvSpPr>
        <p:spPr>
          <a:xfrm>
            <a:off x="6078953" y="3704887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PRO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203B387-8A31-4FEE-8DFC-D6ED91AF5506}"/>
              </a:ext>
            </a:extLst>
          </p:cNvPr>
          <p:cNvSpPr txBox="1">
            <a:spLocks/>
          </p:cNvSpPr>
          <p:nvPr/>
        </p:nvSpPr>
        <p:spPr>
          <a:xfrm>
            <a:off x="6078952" y="4167300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$ 34.99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02F55C0-0D09-46B4-915B-F1EF0A0FC9A8}"/>
              </a:ext>
            </a:extLst>
          </p:cNvPr>
          <p:cNvSpPr txBox="1">
            <a:spLocks/>
          </p:cNvSpPr>
          <p:nvPr/>
        </p:nvSpPr>
        <p:spPr>
          <a:xfrm>
            <a:off x="5986861" y="4555152"/>
            <a:ext cx="2117209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180 Intents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110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CDD + Sinhala Entity Annotating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69A7B32-7E57-4458-83D5-76A9685DE161}"/>
              </a:ext>
            </a:extLst>
          </p:cNvPr>
          <p:cNvSpPr/>
          <p:nvPr/>
        </p:nvSpPr>
        <p:spPr>
          <a:xfrm>
            <a:off x="3115840" y="69185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44A0D92-CA77-4C10-998F-CE0ED44F12D2}"/>
              </a:ext>
            </a:extLst>
          </p:cNvPr>
          <p:cNvSpPr txBox="1">
            <a:spLocks/>
          </p:cNvSpPr>
          <p:nvPr/>
        </p:nvSpPr>
        <p:spPr>
          <a:xfrm>
            <a:off x="3389509" y="1125958"/>
            <a:ext cx="2022493" cy="120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10 Intents/Question Categories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Unlimited CDD Improvements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50E2BF3-4287-449F-88AF-47FDE4F3B2FB}"/>
              </a:ext>
            </a:extLst>
          </p:cNvPr>
          <p:cNvSpPr/>
          <p:nvPr/>
        </p:nvSpPr>
        <p:spPr>
          <a:xfrm>
            <a:off x="8864436" y="69185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DAF68A8-E685-4FD0-8A8A-160BFD389D0D}"/>
              </a:ext>
            </a:extLst>
          </p:cNvPr>
          <p:cNvSpPr txBox="1">
            <a:spLocks/>
          </p:cNvSpPr>
          <p:nvPr/>
        </p:nvSpPr>
        <p:spPr>
          <a:xfrm>
            <a:off x="9173486" y="1161134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$ 199.99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One Time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FE0B9E0-535A-4FE3-8ACD-8CC088434B24}"/>
              </a:ext>
            </a:extLst>
          </p:cNvPr>
          <p:cNvSpPr txBox="1">
            <a:spLocks/>
          </p:cNvSpPr>
          <p:nvPr/>
        </p:nvSpPr>
        <p:spPr>
          <a:xfrm>
            <a:off x="9080083" y="1548987"/>
            <a:ext cx="2117209" cy="686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Free Maintenance.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($9.99 per additional call)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+ CDD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BB65A170-237E-47CE-8572-F478A7027372}"/>
              </a:ext>
            </a:extLst>
          </p:cNvPr>
          <p:cNvSpPr txBox="1">
            <a:spLocks/>
          </p:cNvSpPr>
          <p:nvPr/>
        </p:nvSpPr>
        <p:spPr>
          <a:xfrm>
            <a:off x="3435554" y="1052626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Free for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1 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65C8F908-F9F7-4A49-B70F-04D007EE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00" y="3040447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36B6B-5108-4F24-9826-756CD118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0" y="706120"/>
            <a:ext cx="914400" cy="914400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FE937200-0A8F-4283-A3C3-77EEE537E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02" y="233082"/>
            <a:ext cx="823618" cy="8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05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Budget Plan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37B8C6-38BD-43B7-AFAA-74CA343B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21" y="2967021"/>
            <a:ext cx="923958" cy="9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2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5CC443-4DFA-4244-808A-2E36E7C846DA}"/>
              </a:ext>
            </a:extLst>
          </p:cNvPr>
          <p:cNvSpPr/>
          <p:nvPr/>
        </p:nvSpPr>
        <p:spPr>
          <a:xfrm>
            <a:off x="1684278" y="43622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Component Name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9222AC-3FB7-4E2A-AFAF-EB7B3B7BBB1A}"/>
              </a:ext>
            </a:extLst>
          </p:cNvPr>
          <p:cNvSpPr/>
          <p:nvPr/>
        </p:nvSpPr>
        <p:spPr>
          <a:xfrm>
            <a:off x="3467678" y="43622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Individual Item Price (LKR)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05328A-1469-4DF1-B941-D8D19BD0B1FF}"/>
              </a:ext>
            </a:extLst>
          </p:cNvPr>
          <p:cNvSpPr/>
          <p:nvPr/>
        </p:nvSpPr>
        <p:spPr>
          <a:xfrm>
            <a:off x="5251078" y="43622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Number of Items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05550-BF36-413D-B89C-55C1B062ECB7}"/>
              </a:ext>
            </a:extLst>
          </p:cNvPr>
          <p:cNvSpPr/>
          <p:nvPr/>
        </p:nvSpPr>
        <p:spPr>
          <a:xfrm>
            <a:off x="7034478" y="43622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3AFA19-A496-48D3-ACEB-78881D9AC177}"/>
              </a:ext>
            </a:extLst>
          </p:cNvPr>
          <p:cNvSpPr/>
          <p:nvPr/>
        </p:nvSpPr>
        <p:spPr>
          <a:xfrm>
            <a:off x="8817878" y="43622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Total Item Price (LKR)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C5AB88-43A3-449A-B314-670013237394}"/>
              </a:ext>
            </a:extLst>
          </p:cNvPr>
          <p:cNvSpPr/>
          <p:nvPr/>
        </p:nvSpPr>
        <p:spPr>
          <a:xfrm>
            <a:off x="1684278" y="1328909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Domain Name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0E8780-50C8-4A5E-8E8B-0ED5746CF9D2}"/>
              </a:ext>
            </a:extLst>
          </p:cNvPr>
          <p:cNvSpPr/>
          <p:nvPr/>
        </p:nvSpPr>
        <p:spPr>
          <a:xfrm>
            <a:off x="3467678" y="132890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2148.43 /year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957E96-7B4E-4334-8B8C-A103BB78BDA5}"/>
              </a:ext>
            </a:extLst>
          </p:cNvPr>
          <p:cNvSpPr/>
          <p:nvPr/>
        </p:nvSpPr>
        <p:spPr>
          <a:xfrm>
            <a:off x="5251078" y="132890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B6B4C3-A672-45E2-B43D-A229932024DE}"/>
              </a:ext>
            </a:extLst>
          </p:cNvPr>
          <p:cNvSpPr/>
          <p:nvPr/>
        </p:nvSpPr>
        <p:spPr>
          <a:xfrm>
            <a:off x="7034478" y="132890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 year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29FA85-C610-461E-A7EC-88A68C4738FF}"/>
              </a:ext>
            </a:extLst>
          </p:cNvPr>
          <p:cNvSpPr/>
          <p:nvPr/>
        </p:nvSpPr>
        <p:spPr>
          <a:xfrm>
            <a:off x="8817878" y="132890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2148.43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73A3B4-FD2A-4EC0-8413-A1A04D9315AF}"/>
              </a:ext>
            </a:extLst>
          </p:cNvPr>
          <p:cNvSpPr/>
          <p:nvPr/>
        </p:nvSpPr>
        <p:spPr>
          <a:xfrm>
            <a:off x="1684278" y="2221594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GCP Instance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C54CD2-5D0B-4B09-94F9-D555AD05AE3A}"/>
              </a:ext>
            </a:extLst>
          </p:cNvPr>
          <p:cNvSpPr/>
          <p:nvPr/>
        </p:nvSpPr>
        <p:spPr>
          <a:xfrm>
            <a:off x="3467678" y="222159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10683.84 /month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F54490-1906-4D3E-89ED-E5028203386F}"/>
              </a:ext>
            </a:extLst>
          </p:cNvPr>
          <p:cNvSpPr/>
          <p:nvPr/>
        </p:nvSpPr>
        <p:spPr>
          <a:xfrm>
            <a:off x="5251078" y="222159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4C862-5685-40CA-A54C-A7E40196042C}"/>
              </a:ext>
            </a:extLst>
          </p:cNvPr>
          <p:cNvSpPr/>
          <p:nvPr/>
        </p:nvSpPr>
        <p:spPr>
          <a:xfrm>
            <a:off x="7034478" y="222159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2204AC-506D-496B-A667-F9071B46185B}"/>
              </a:ext>
            </a:extLst>
          </p:cNvPr>
          <p:cNvSpPr/>
          <p:nvPr/>
        </p:nvSpPr>
        <p:spPr>
          <a:xfrm>
            <a:off x="8817878" y="222159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64,103.06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A41F1C-899C-40B5-9A63-FE2854846ACE}"/>
              </a:ext>
            </a:extLst>
          </p:cNvPr>
          <p:cNvSpPr/>
          <p:nvPr/>
        </p:nvSpPr>
        <p:spPr>
          <a:xfrm>
            <a:off x="1684278" y="3114279"/>
            <a:ext cx="1611185" cy="118242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Reference Book: Basaka Mahima by J.B. Dissanayake 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A63787-A958-4950-B451-338AF4448298}"/>
              </a:ext>
            </a:extLst>
          </p:cNvPr>
          <p:cNvSpPr/>
          <p:nvPr/>
        </p:nvSpPr>
        <p:spPr>
          <a:xfrm>
            <a:off x="3467678" y="3114278"/>
            <a:ext cx="1611185" cy="118242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1250.00 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321538-67FC-4E3F-AE74-BB4D37CDD644}"/>
              </a:ext>
            </a:extLst>
          </p:cNvPr>
          <p:cNvSpPr/>
          <p:nvPr/>
        </p:nvSpPr>
        <p:spPr>
          <a:xfrm>
            <a:off x="5251078" y="3114278"/>
            <a:ext cx="1611185" cy="118242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C76EEC-0DBE-4B0D-BC63-96ADEC5C2F1E}"/>
              </a:ext>
            </a:extLst>
          </p:cNvPr>
          <p:cNvSpPr/>
          <p:nvPr/>
        </p:nvSpPr>
        <p:spPr>
          <a:xfrm>
            <a:off x="7034478" y="3114277"/>
            <a:ext cx="1611185" cy="118242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96DDEE-D76B-4BEE-81F8-5304B45D632F}"/>
              </a:ext>
            </a:extLst>
          </p:cNvPr>
          <p:cNvSpPr/>
          <p:nvPr/>
        </p:nvSpPr>
        <p:spPr>
          <a:xfrm>
            <a:off x="8817878" y="3114277"/>
            <a:ext cx="1611185" cy="118242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1250.00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356589-9DA4-4E79-868A-5ACA9523640C}"/>
              </a:ext>
            </a:extLst>
          </p:cNvPr>
          <p:cNvSpPr/>
          <p:nvPr/>
        </p:nvSpPr>
        <p:spPr>
          <a:xfrm>
            <a:off x="1684278" y="445924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Research Paper Publication 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1DD096-51B9-4296-BF8E-FC765764DFC7}"/>
              </a:ext>
            </a:extLst>
          </p:cNvPr>
          <p:cNvSpPr/>
          <p:nvPr/>
        </p:nvSpPr>
        <p:spPr>
          <a:xfrm>
            <a:off x="3467678" y="445924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25000.00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56D3CC-04D4-408A-AFFC-4DCC77BE05D6}"/>
              </a:ext>
            </a:extLst>
          </p:cNvPr>
          <p:cNvSpPr/>
          <p:nvPr/>
        </p:nvSpPr>
        <p:spPr>
          <a:xfrm>
            <a:off x="5251078" y="445924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F271CA0-8D1F-442A-847F-F8CC700D00AB}"/>
              </a:ext>
            </a:extLst>
          </p:cNvPr>
          <p:cNvSpPr/>
          <p:nvPr/>
        </p:nvSpPr>
        <p:spPr>
          <a:xfrm>
            <a:off x="7034478" y="4459245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D0C37D-1519-4B68-8F42-6551C9A0C543}"/>
              </a:ext>
            </a:extLst>
          </p:cNvPr>
          <p:cNvSpPr/>
          <p:nvPr/>
        </p:nvSpPr>
        <p:spPr>
          <a:xfrm>
            <a:off x="8817878" y="4459245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25000.00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726217-C331-4782-92D6-A5126F8F95B2}"/>
              </a:ext>
            </a:extLst>
          </p:cNvPr>
          <p:cNvSpPr/>
          <p:nvPr/>
        </p:nvSpPr>
        <p:spPr>
          <a:xfrm>
            <a:off x="1684278" y="5363144"/>
            <a:ext cx="6961385" cy="741349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Grand Total 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F13E568-2425-4A6E-9BCB-E741649E71FB}"/>
              </a:ext>
            </a:extLst>
          </p:cNvPr>
          <p:cNvSpPr/>
          <p:nvPr/>
        </p:nvSpPr>
        <p:spPr>
          <a:xfrm>
            <a:off x="8817878" y="536314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92,501.49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9FFA88-D444-4CAE-9366-F1F1F731FE27}"/>
              </a:ext>
            </a:extLst>
          </p:cNvPr>
          <p:cNvCxnSpPr/>
          <p:nvPr/>
        </p:nvCxnSpPr>
        <p:spPr>
          <a:xfrm>
            <a:off x="9144000" y="5879690"/>
            <a:ext cx="9733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8786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C8CB0-6004-4782-9B60-DF61099B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4138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05F01A-FD91-6700-169B-E871DF93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43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5ED2-A717-49D4-8704-9742295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FE66-B059-410E-920C-AD137084C1A6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300">
                <a:solidFill>
                  <a:srgbClr val="FFC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1106125" y="1229340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ecommend name entities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1106125" y="2902869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xport annotated text from SIENA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1106125" y="2066104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mport corpus into SINEA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1106125" y="3653598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mport portable knowledge base into SINEA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1106125" y="4404327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xport portable knowledge base from SINEA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DA281AB-E25A-4629-8186-CC3B41DB2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71" y="5357747"/>
            <a:ext cx="548640" cy="19602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631F90B-5F51-40E4-8E7F-ED08E9194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16" y="5352020"/>
            <a:ext cx="548640" cy="2667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0DD198E-CA13-4788-A7C3-BF4C1EBAA1D0}"/>
              </a:ext>
            </a:extLst>
          </p:cNvPr>
          <p:cNvGrpSpPr/>
          <p:nvPr/>
        </p:nvGrpSpPr>
        <p:grpSpPr>
          <a:xfrm>
            <a:off x="8843040" y="5146466"/>
            <a:ext cx="586887" cy="578128"/>
            <a:chOff x="7669162" y="3674940"/>
            <a:chExt cx="1444191" cy="14441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6B7BA73-DFE5-44DA-95B3-F27ED1F2A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162" y="3674940"/>
              <a:ext cx="1444191" cy="144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Artificial intelligence free icon">
              <a:extLst>
                <a:ext uri="{FF2B5EF4-FFF2-40B4-BE49-F238E27FC236}">
                  <a16:creationId xmlns:a16="http://schemas.microsoft.com/office/drawing/2014/main" id="{47185234-C3E6-4423-B4BA-095AC6EF2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973385" y="4082130"/>
              <a:ext cx="835743" cy="83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98707FD-1F03-4658-8E3E-E109A5D5C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4" y="1229340"/>
            <a:ext cx="500742" cy="493484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27AF30F-E065-445F-AAE7-DFC93482A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4" y="4366934"/>
            <a:ext cx="452269" cy="546611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1550FA2-7E40-4A34-88D7-1E53283A6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" y="2049490"/>
            <a:ext cx="500742" cy="493484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D7B70E0-2D25-4E64-9703-57152B8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" y="2935516"/>
            <a:ext cx="500742" cy="493484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DB35515A-59F7-4899-9F87-7AEA30B28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3" y="3668387"/>
            <a:ext cx="452269" cy="5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9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F359024A-6462-4CF5-87C8-A3F72ED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40" y="2942304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29E1217-152B-4617-9025-5D91B762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47" y="2971963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7567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E60625D-8216-4BCE-BEC7-0FEBBA521A1B}">
  <ds:schemaRefs>
    <ds:schemaRef ds:uri="78bd6dbf-34e2-4ad5-a201-56ef37f8caa2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380D9F-1995-4D81-B1A1-E36084403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C8F539-AE0A-44D8-9765-585337159DA6}">
  <ds:schemaRefs>
    <ds:schemaRef ds:uri="78bd6dbf-34e2-4ad5-a201-56ef37f8caa2"/>
    <ds:schemaRef ds:uri="db72c12f-87a4-44ab-bbc5-4cc8306b1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Enhancing Conversational AI  Model Performance  and Explainability  for Sinhala-English Bilingual Speakers</vt:lpstr>
      <vt:lpstr>The Team</vt:lpstr>
      <vt:lpstr>Presentation  Overview</vt:lpstr>
      <vt:lpstr>PowerPoint Presentation</vt:lpstr>
      <vt:lpstr>PowerPoint Presentation</vt:lpstr>
      <vt:lpstr>PowerPoint Presentation</vt:lpstr>
      <vt:lpstr>PowerPoint Presentation</vt:lpstr>
      <vt:lpstr>Research Question</vt:lpstr>
      <vt:lpstr>Functional Requirements </vt:lpstr>
      <vt:lpstr>Non-functional Requirements </vt:lpstr>
      <vt:lpstr>PowerPoint Presentation</vt:lpstr>
      <vt:lpstr>Methodology Reverse stemming</vt:lpstr>
      <vt:lpstr>PowerPoint Presentation</vt:lpstr>
      <vt:lpstr>Finding relationship between slightly different base forms</vt:lpstr>
      <vt:lpstr>Order recommendations according to the algorithm results </vt:lpstr>
      <vt:lpstr>Approach  1 Finding relationship between slightly different base forms</vt:lpstr>
      <vt:lpstr>Approach  2 Finding relationship between slightly different base forms</vt:lpstr>
      <vt:lpstr>Sub Objectives</vt:lpstr>
      <vt:lpstr>Work Breakdown Structure</vt:lpstr>
      <vt:lpstr>PowerPoint Presentation</vt:lpstr>
      <vt:lpstr>Gantt chart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Emoji Mapping</vt:lpstr>
      <vt:lpstr>PowerPoint Presentation</vt:lpstr>
      <vt:lpstr>Character Mapping</vt:lpstr>
      <vt:lpstr>Keyboard Interface  Ruleset</vt:lpstr>
      <vt:lpstr>Rule Activation </vt:lpstr>
      <vt:lpstr>HTML Script tag...</vt:lpstr>
      <vt:lpstr>Best Practices</vt:lpstr>
      <vt:lpstr>PowerPoint Presentation</vt:lpstr>
      <vt:lpstr>PowerPoint Presentation</vt:lpstr>
      <vt:lpstr>PowerPoint Presentation</vt:lpstr>
      <vt:lpstr>Gantt Chart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Ishara Dissanayake</dc:creator>
  <cp:revision>1</cp:revision>
  <dcterms:created xsi:type="dcterms:W3CDTF">2022-01-29T05:11:23Z</dcterms:created>
  <dcterms:modified xsi:type="dcterms:W3CDTF">2022-06-02T05:16:14Z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